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60" r:id="rId4"/>
    <p:sldId id="263" r:id="rId5"/>
    <p:sldId id="264" r:id="rId6"/>
    <p:sldId id="261" r:id="rId7"/>
    <p:sldId id="265" r:id="rId8"/>
    <p:sldId id="266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Relationship Id="rId4" Type="http://schemas.openxmlformats.org/officeDocument/2006/relationships/image" Target="../media/image32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Relationship Id="rId4" Type="http://schemas.openxmlformats.org/officeDocument/2006/relationships/image" Target="../media/image32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A1E725-DFF1-4A56-A0A9-E6284CBC924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22AB9A21-ACF9-4264-9278-1AAC98E63F89}">
      <dgm:prSet phldrT="[Текст]" custT="1"/>
      <dgm:spPr/>
      <dgm:t>
        <a:bodyPr/>
        <a:lstStyle/>
        <a:p>
          <a:r>
            <a:rPr lang="ru-RU" sz="2400" dirty="0" smtClean="0"/>
            <a:t>14 </a:t>
          </a:r>
          <a:r>
            <a:rPr lang="ru-RU" sz="2100" dirty="0" smtClean="0"/>
            <a:t>РУКОВОДИТЕЛЕЙ МЕДИЦИНСКИХ ОРГАНИЗАЦИЙ ПРИВЛЕЧЕНЫ К ДИСЦИПЛИНАРНОЙ ОТВЕТСТВЕННОСТИ</a:t>
          </a:r>
        </a:p>
      </dgm:t>
    </dgm:pt>
    <dgm:pt modelId="{BE8AE85C-7686-4F53-BA1C-0CC94646D0EF}" type="parTrans" cxnId="{718E9619-3108-481E-9EE0-33686E2AEF07}">
      <dgm:prSet/>
      <dgm:spPr/>
      <dgm:t>
        <a:bodyPr/>
        <a:lstStyle/>
        <a:p>
          <a:endParaRPr lang="ru-RU"/>
        </a:p>
      </dgm:t>
    </dgm:pt>
    <dgm:pt modelId="{589F0EFA-60D3-43E3-8D84-A64332285BD6}" type="sibTrans" cxnId="{718E9619-3108-481E-9EE0-33686E2AEF07}">
      <dgm:prSet/>
      <dgm:spPr/>
      <dgm:t>
        <a:bodyPr/>
        <a:lstStyle/>
        <a:p>
          <a:endParaRPr lang="ru-RU"/>
        </a:p>
      </dgm:t>
    </dgm:pt>
    <dgm:pt modelId="{38B3C185-4F2A-4ACF-9B84-2B0F2E821452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2800" dirty="0" smtClean="0"/>
            <a:t>6</a:t>
          </a:r>
          <a:r>
            <a:rPr lang="ru-RU" sz="2100" dirty="0" smtClean="0"/>
            <a:t> ГОСУДАРСТВЕННЫХ ГРАЖДАНСКИХ СЛУЖАЩИХ ПРИВЛЕЧЕНЫ К ДИСЦИПЛИНАРНОЙ ОТВЕТСТВЕННОСТИ</a:t>
          </a:r>
          <a:endParaRPr lang="ru-RU" sz="2100" dirty="0"/>
        </a:p>
      </dgm:t>
    </dgm:pt>
    <dgm:pt modelId="{6EB639A0-443A-4D24-9F37-4D3679425AFE}" type="parTrans" cxnId="{EDCC44B7-2857-4E7E-8712-173E7270B5D1}">
      <dgm:prSet/>
      <dgm:spPr/>
      <dgm:t>
        <a:bodyPr/>
        <a:lstStyle/>
        <a:p>
          <a:endParaRPr lang="ru-RU"/>
        </a:p>
      </dgm:t>
    </dgm:pt>
    <dgm:pt modelId="{476FD9C1-4C50-44FD-A704-079486079548}" type="sibTrans" cxnId="{EDCC44B7-2857-4E7E-8712-173E7270B5D1}">
      <dgm:prSet/>
      <dgm:spPr/>
      <dgm:t>
        <a:bodyPr/>
        <a:lstStyle/>
        <a:p>
          <a:endParaRPr lang="ru-RU"/>
        </a:p>
      </dgm:t>
    </dgm:pt>
    <dgm:pt modelId="{BCE7A9DC-A0CE-4BA4-B6DC-57EB7C8A2691}">
      <dgm:prSet phldrT="[Текст]" custT="1"/>
      <dgm:spPr/>
      <dgm:t>
        <a:bodyPr/>
        <a:lstStyle/>
        <a:p>
          <a:pPr>
            <a:spcAft>
              <a:spcPct val="35000"/>
            </a:spcAft>
          </a:pPr>
          <a:r>
            <a:rPr lang="ru-RU" sz="2100" dirty="0" smtClean="0"/>
            <a:t>С </a:t>
          </a:r>
          <a:r>
            <a:rPr lang="ru-RU" sz="2800" dirty="0" smtClean="0"/>
            <a:t>1</a:t>
          </a:r>
          <a:r>
            <a:rPr lang="ru-RU" sz="2100" dirty="0" smtClean="0"/>
            <a:t> ГОСУДАРСТВЕННЫМ ГРАЖДАНСКИМ СЛУЖАЩИМ РАСТОРГНУТ СЛУЖЕБНЫЙ </a:t>
          </a:r>
          <a:r>
            <a:rPr lang="ru-RU" sz="2100" dirty="0" smtClean="0"/>
            <a:t>КОНТРАКТ</a:t>
          </a:r>
          <a:r>
            <a:rPr lang="en-US" sz="2100" dirty="0" smtClean="0"/>
            <a:t> </a:t>
          </a:r>
          <a:endParaRPr lang="ru-RU" sz="2100" dirty="0" smtClean="0"/>
        </a:p>
        <a:p>
          <a:pPr>
            <a:spcAft>
              <a:spcPts val="0"/>
            </a:spcAft>
          </a:pPr>
          <a:r>
            <a:rPr lang="ru-RU" sz="2100" dirty="0" smtClean="0"/>
            <a:t>С </a:t>
          </a:r>
          <a:r>
            <a:rPr lang="ru-RU" sz="2400" dirty="0" smtClean="0"/>
            <a:t>1</a:t>
          </a:r>
          <a:r>
            <a:rPr lang="ru-RU" sz="2100" dirty="0" smtClean="0"/>
            <a:t> ГЛАВНЫМ ВРАЧОМ РАСТОРГНУТ</a:t>
          </a:r>
        </a:p>
        <a:p>
          <a:pPr>
            <a:spcAft>
              <a:spcPts val="0"/>
            </a:spcAft>
          </a:pPr>
          <a:r>
            <a:rPr lang="ru-RU" sz="2100" dirty="0" smtClean="0"/>
            <a:t>ТРУДОВОЙ ДОГОВОР</a:t>
          </a:r>
          <a:endParaRPr lang="ru-RU" sz="2100" dirty="0"/>
        </a:p>
      </dgm:t>
    </dgm:pt>
    <dgm:pt modelId="{39E72AEF-78D4-46D4-A66C-F26E93D6BF47}" type="parTrans" cxnId="{94C7F386-E14D-4A42-9BE8-257F8671391B}">
      <dgm:prSet/>
      <dgm:spPr/>
      <dgm:t>
        <a:bodyPr/>
        <a:lstStyle/>
        <a:p>
          <a:endParaRPr lang="ru-RU"/>
        </a:p>
      </dgm:t>
    </dgm:pt>
    <dgm:pt modelId="{D1CD75E3-5700-4C6A-8754-68172FEF3178}" type="sibTrans" cxnId="{94C7F386-E14D-4A42-9BE8-257F8671391B}">
      <dgm:prSet/>
      <dgm:spPr/>
      <dgm:t>
        <a:bodyPr/>
        <a:lstStyle/>
        <a:p>
          <a:endParaRPr lang="ru-RU"/>
        </a:p>
      </dgm:t>
    </dgm:pt>
    <dgm:pt modelId="{CA57ACE6-A1EC-45AC-905E-FDD4D5F584C8}" type="pres">
      <dgm:prSet presAssocID="{A7A1E725-DFF1-4A56-A0A9-E6284CBC924F}" presName="linearFlow" presStyleCnt="0">
        <dgm:presLayoutVars>
          <dgm:dir/>
          <dgm:resizeHandles val="exact"/>
        </dgm:presLayoutVars>
      </dgm:prSet>
      <dgm:spPr/>
    </dgm:pt>
    <dgm:pt modelId="{079CABAD-049E-48B3-B74C-0688819AD4E0}" type="pres">
      <dgm:prSet presAssocID="{22AB9A21-ACF9-4264-9278-1AAC98E63F89}" presName="composite" presStyleCnt="0"/>
      <dgm:spPr/>
    </dgm:pt>
    <dgm:pt modelId="{7F788D9A-CA3D-4EF5-AED4-3A2FB23F7E65}" type="pres">
      <dgm:prSet presAssocID="{22AB9A21-ACF9-4264-9278-1AAC98E63F89}" presName="imgShp" presStyleLbl="fgImgPlace1" presStyleIdx="0" presStyleCnt="3" custScaleX="102839" custScaleY="10289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57C0CCF-FAB2-4768-B32D-6B8E5EDFE438}" type="pres">
      <dgm:prSet presAssocID="{22AB9A21-ACF9-4264-9278-1AAC98E63F89}" presName="txShp" presStyleLbl="node1" presStyleIdx="0" presStyleCnt="3" custLinFactNeighborX="6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B8A899-80D6-4F32-BBA5-6044D406C263}" type="pres">
      <dgm:prSet presAssocID="{589F0EFA-60D3-43E3-8D84-A64332285BD6}" presName="spacing" presStyleCnt="0"/>
      <dgm:spPr/>
    </dgm:pt>
    <dgm:pt modelId="{5527DD9A-3B9F-4E0F-AFC1-D469A71D5426}" type="pres">
      <dgm:prSet presAssocID="{38B3C185-4F2A-4ACF-9B84-2B0F2E821452}" presName="composite" presStyleCnt="0"/>
      <dgm:spPr/>
    </dgm:pt>
    <dgm:pt modelId="{FDBC3E3A-0472-4168-B2C9-5F500905466C}" type="pres">
      <dgm:prSet presAssocID="{38B3C185-4F2A-4ACF-9B84-2B0F2E821452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095C3C7-FC06-4393-AC60-50EB69EC6D6E}" type="pres">
      <dgm:prSet presAssocID="{38B3C185-4F2A-4ACF-9B84-2B0F2E821452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36C1AD-6C48-493A-9902-74932FBBFBE4}" type="pres">
      <dgm:prSet presAssocID="{476FD9C1-4C50-44FD-A704-079486079548}" presName="spacing" presStyleCnt="0"/>
      <dgm:spPr/>
    </dgm:pt>
    <dgm:pt modelId="{60ED7F42-7687-4D98-9C2E-E999046B7B20}" type="pres">
      <dgm:prSet presAssocID="{BCE7A9DC-A0CE-4BA4-B6DC-57EB7C8A2691}" presName="composite" presStyleCnt="0"/>
      <dgm:spPr/>
    </dgm:pt>
    <dgm:pt modelId="{6D1EF501-6E8F-40DF-9D9B-96FBB82E4F92}" type="pres">
      <dgm:prSet presAssocID="{BCE7A9DC-A0CE-4BA4-B6DC-57EB7C8A2691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B8AA611-61B5-4983-A403-D3BD6B098428}" type="pres">
      <dgm:prSet presAssocID="{BCE7A9DC-A0CE-4BA4-B6DC-57EB7C8A2691}" presName="txShp" presStyleLbl="node1" presStyleIdx="2" presStyleCnt="3" custLinFactNeighborX="9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C7F386-E14D-4A42-9BE8-257F8671391B}" srcId="{A7A1E725-DFF1-4A56-A0A9-E6284CBC924F}" destId="{BCE7A9DC-A0CE-4BA4-B6DC-57EB7C8A2691}" srcOrd="2" destOrd="0" parTransId="{39E72AEF-78D4-46D4-A66C-F26E93D6BF47}" sibTransId="{D1CD75E3-5700-4C6A-8754-68172FEF3178}"/>
    <dgm:cxn modelId="{934E050E-681B-4DD2-861C-86C201E0C2F1}" type="presOf" srcId="{22AB9A21-ACF9-4264-9278-1AAC98E63F89}" destId="{A57C0CCF-FAB2-4768-B32D-6B8E5EDFE438}" srcOrd="0" destOrd="0" presId="urn:microsoft.com/office/officeart/2005/8/layout/vList3"/>
    <dgm:cxn modelId="{1434D811-C22D-4D2E-8F80-2965FCA4C9DC}" type="presOf" srcId="{38B3C185-4F2A-4ACF-9B84-2B0F2E821452}" destId="{7095C3C7-FC06-4393-AC60-50EB69EC6D6E}" srcOrd="0" destOrd="0" presId="urn:microsoft.com/office/officeart/2005/8/layout/vList3"/>
    <dgm:cxn modelId="{697176CC-1346-4778-AFB5-2F5E325E0D07}" type="presOf" srcId="{BCE7A9DC-A0CE-4BA4-B6DC-57EB7C8A2691}" destId="{5B8AA611-61B5-4983-A403-D3BD6B098428}" srcOrd="0" destOrd="0" presId="urn:microsoft.com/office/officeart/2005/8/layout/vList3"/>
    <dgm:cxn modelId="{EDCC44B7-2857-4E7E-8712-173E7270B5D1}" srcId="{A7A1E725-DFF1-4A56-A0A9-E6284CBC924F}" destId="{38B3C185-4F2A-4ACF-9B84-2B0F2E821452}" srcOrd="1" destOrd="0" parTransId="{6EB639A0-443A-4D24-9F37-4D3679425AFE}" sibTransId="{476FD9C1-4C50-44FD-A704-079486079548}"/>
    <dgm:cxn modelId="{718E9619-3108-481E-9EE0-33686E2AEF07}" srcId="{A7A1E725-DFF1-4A56-A0A9-E6284CBC924F}" destId="{22AB9A21-ACF9-4264-9278-1AAC98E63F89}" srcOrd="0" destOrd="0" parTransId="{BE8AE85C-7686-4F53-BA1C-0CC94646D0EF}" sibTransId="{589F0EFA-60D3-43E3-8D84-A64332285BD6}"/>
    <dgm:cxn modelId="{35A9EB44-7669-4F7D-93B1-9C7FAF2C602D}" type="presOf" srcId="{A7A1E725-DFF1-4A56-A0A9-E6284CBC924F}" destId="{CA57ACE6-A1EC-45AC-905E-FDD4D5F584C8}" srcOrd="0" destOrd="0" presId="urn:microsoft.com/office/officeart/2005/8/layout/vList3"/>
    <dgm:cxn modelId="{CB0987AC-8F99-418F-B0A2-814004FA1DE1}" type="presParOf" srcId="{CA57ACE6-A1EC-45AC-905E-FDD4D5F584C8}" destId="{079CABAD-049E-48B3-B74C-0688819AD4E0}" srcOrd="0" destOrd="0" presId="urn:microsoft.com/office/officeart/2005/8/layout/vList3"/>
    <dgm:cxn modelId="{F5E95336-8878-4AB0-8216-51C9333C9D7C}" type="presParOf" srcId="{079CABAD-049E-48B3-B74C-0688819AD4E0}" destId="{7F788D9A-CA3D-4EF5-AED4-3A2FB23F7E65}" srcOrd="0" destOrd="0" presId="urn:microsoft.com/office/officeart/2005/8/layout/vList3"/>
    <dgm:cxn modelId="{86999BF7-E3D9-43F7-8D3B-170F0DC3E395}" type="presParOf" srcId="{079CABAD-049E-48B3-B74C-0688819AD4E0}" destId="{A57C0CCF-FAB2-4768-B32D-6B8E5EDFE438}" srcOrd="1" destOrd="0" presId="urn:microsoft.com/office/officeart/2005/8/layout/vList3"/>
    <dgm:cxn modelId="{D18C6E1A-B551-47C2-A2C3-E0E8A86EE2B5}" type="presParOf" srcId="{CA57ACE6-A1EC-45AC-905E-FDD4D5F584C8}" destId="{C8B8A899-80D6-4F32-BBA5-6044D406C263}" srcOrd="1" destOrd="0" presId="urn:microsoft.com/office/officeart/2005/8/layout/vList3"/>
    <dgm:cxn modelId="{5B37BA8E-A92D-4A0C-982E-410FCE3C7310}" type="presParOf" srcId="{CA57ACE6-A1EC-45AC-905E-FDD4D5F584C8}" destId="{5527DD9A-3B9F-4E0F-AFC1-D469A71D5426}" srcOrd="2" destOrd="0" presId="urn:microsoft.com/office/officeart/2005/8/layout/vList3"/>
    <dgm:cxn modelId="{3B552EA6-81D1-4ACC-B18A-E5C3F4AFA932}" type="presParOf" srcId="{5527DD9A-3B9F-4E0F-AFC1-D469A71D5426}" destId="{FDBC3E3A-0472-4168-B2C9-5F500905466C}" srcOrd="0" destOrd="0" presId="urn:microsoft.com/office/officeart/2005/8/layout/vList3"/>
    <dgm:cxn modelId="{371BC824-D48A-475E-A917-75FCC5827E9D}" type="presParOf" srcId="{5527DD9A-3B9F-4E0F-AFC1-D469A71D5426}" destId="{7095C3C7-FC06-4393-AC60-50EB69EC6D6E}" srcOrd="1" destOrd="0" presId="urn:microsoft.com/office/officeart/2005/8/layout/vList3"/>
    <dgm:cxn modelId="{ECCD6DE1-3E19-4C57-BB57-0E7269706E72}" type="presParOf" srcId="{CA57ACE6-A1EC-45AC-905E-FDD4D5F584C8}" destId="{9136C1AD-6C48-493A-9902-74932FBBFBE4}" srcOrd="3" destOrd="0" presId="urn:microsoft.com/office/officeart/2005/8/layout/vList3"/>
    <dgm:cxn modelId="{D846722C-1BB4-4D1B-9257-C18E690BDD80}" type="presParOf" srcId="{CA57ACE6-A1EC-45AC-905E-FDD4D5F584C8}" destId="{60ED7F42-7687-4D98-9C2E-E999046B7B20}" srcOrd="4" destOrd="0" presId="urn:microsoft.com/office/officeart/2005/8/layout/vList3"/>
    <dgm:cxn modelId="{1842F320-A028-4D78-943C-5DF2D51E57EC}" type="presParOf" srcId="{60ED7F42-7687-4D98-9C2E-E999046B7B20}" destId="{6D1EF501-6E8F-40DF-9D9B-96FBB82E4F92}" srcOrd="0" destOrd="0" presId="urn:microsoft.com/office/officeart/2005/8/layout/vList3"/>
    <dgm:cxn modelId="{FC9BED0B-7E7D-4FDD-9F28-8D977E646E3D}" type="presParOf" srcId="{60ED7F42-7687-4D98-9C2E-E999046B7B20}" destId="{5B8AA611-61B5-4983-A403-D3BD6B09842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A1E725-DFF1-4A56-A0A9-E6284CBC924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22AB9A21-ACF9-4264-9278-1AAC98E63F89}">
      <dgm:prSet phldrT="[Текст]"/>
      <dgm:spPr/>
      <dgm:t>
        <a:bodyPr/>
        <a:lstStyle/>
        <a:p>
          <a:r>
            <a:rPr lang="ru-RU" dirty="0" smtClean="0"/>
            <a:t>ОРГАНИЗАЦИЯ  ЦЕНТРАЛИЗОВАННЫХ ЗАКУПОК</a:t>
          </a:r>
        </a:p>
      </dgm:t>
    </dgm:pt>
    <dgm:pt modelId="{BE8AE85C-7686-4F53-BA1C-0CC94646D0EF}" type="parTrans" cxnId="{718E9619-3108-481E-9EE0-33686E2AEF07}">
      <dgm:prSet/>
      <dgm:spPr/>
      <dgm:t>
        <a:bodyPr/>
        <a:lstStyle/>
        <a:p>
          <a:endParaRPr lang="ru-RU"/>
        </a:p>
      </dgm:t>
    </dgm:pt>
    <dgm:pt modelId="{589F0EFA-60D3-43E3-8D84-A64332285BD6}" type="sibTrans" cxnId="{718E9619-3108-481E-9EE0-33686E2AEF07}">
      <dgm:prSet/>
      <dgm:spPr/>
      <dgm:t>
        <a:bodyPr/>
        <a:lstStyle/>
        <a:p>
          <a:endParaRPr lang="ru-RU"/>
        </a:p>
      </dgm:t>
    </dgm:pt>
    <dgm:pt modelId="{38B3C185-4F2A-4ACF-9B84-2B0F2E821452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ru-RU" dirty="0" smtClean="0"/>
            <a:t>ОРГАНИЗАЦИЯ СОВМЕСТНЫХ ЗАКУПОК</a:t>
          </a:r>
          <a:endParaRPr lang="ru-RU" dirty="0"/>
        </a:p>
      </dgm:t>
    </dgm:pt>
    <dgm:pt modelId="{6EB639A0-443A-4D24-9F37-4D3679425AFE}" type="parTrans" cxnId="{EDCC44B7-2857-4E7E-8712-173E7270B5D1}">
      <dgm:prSet/>
      <dgm:spPr/>
      <dgm:t>
        <a:bodyPr/>
        <a:lstStyle/>
        <a:p>
          <a:endParaRPr lang="ru-RU"/>
        </a:p>
      </dgm:t>
    </dgm:pt>
    <dgm:pt modelId="{476FD9C1-4C50-44FD-A704-079486079548}" type="sibTrans" cxnId="{EDCC44B7-2857-4E7E-8712-173E7270B5D1}">
      <dgm:prSet/>
      <dgm:spPr/>
      <dgm:t>
        <a:bodyPr/>
        <a:lstStyle/>
        <a:p>
          <a:endParaRPr lang="ru-RU"/>
        </a:p>
      </dgm:t>
    </dgm:pt>
    <dgm:pt modelId="{BCE7A9DC-A0CE-4BA4-B6DC-57EB7C8A2691}">
      <dgm:prSet phldrT="[Текст]"/>
      <dgm:spPr/>
      <dgm:t>
        <a:bodyPr/>
        <a:lstStyle/>
        <a:p>
          <a:r>
            <a:rPr lang="ru-RU" dirty="0" smtClean="0"/>
            <a:t>ЗАКУПКИ ЧЕРЕЗ ЭЛЕКТРОННЫЙ МАГАЗИН</a:t>
          </a:r>
          <a:endParaRPr lang="ru-RU" dirty="0"/>
        </a:p>
      </dgm:t>
    </dgm:pt>
    <dgm:pt modelId="{39E72AEF-78D4-46D4-A66C-F26E93D6BF47}" type="parTrans" cxnId="{94C7F386-E14D-4A42-9BE8-257F8671391B}">
      <dgm:prSet/>
      <dgm:spPr/>
      <dgm:t>
        <a:bodyPr/>
        <a:lstStyle/>
        <a:p>
          <a:endParaRPr lang="ru-RU"/>
        </a:p>
      </dgm:t>
    </dgm:pt>
    <dgm:pt modelId="{D1CD75E3-5700-4C6A-8754-68172FEF3178}" type="sibTrans" cxnId="{94C7F386-E14D-4A42-9BE8-257F8671391B}">
      <dgm:prSet/>
      <dgm:spPr/>
      <dgm:t>
        <a:bodyPr/>
        <a:lstStyle/>
        <a:p>
          <a:endParaRPr lang="ru-RU"/>
        </a:p>
      </dgm:t>
    </dgm:pt>
    <dgm:pt modelId="{921D0890-6759-4A3B-B615-783A9C8E7046}">
      <dgm:prSet phldrT="[Текст]"/>
      <dgm:spPr/>
      <dgm:t>
        <a:bodyPr/>
        <a:lstStyle/>
        <a:p>
          <a:r>
            <a:rPr lang="ru-RU" dirty="0" smtClean="0"/>
            <a:t>ВЕДОМСТВЕННЫЙ КОНТРОЛЬ ОСУЩЕСТВЛЕНИЯ ЗАКУПОК</a:t>
          </a:r>
          <a:endParaRPr lang="ru-RU" dirty="0"/>
        </a:p>
      </dgm:t>
    </dgm:pt>
    <dgm:pt modelId="{E758BEFB-E6F1-46C7-9410-E80F0ADF88D7}" type="parTrans" cxnId="{30707938-7829-42A0-97F7-4B7F47842B70}">
      <dgm:prSet/>
      <dgm:spPr/>
      <dgm:t>
        <a:bodyPr/>
        <a:lstStyle/>
        <a:p>
          <a:endParaRPr lang="ru-RU"/>
        </a:p>
      </dgm:t>
    </dgm:pt>
    <dgm:pt modelId="{C39AEDB5-41F3-4C3F-82F6-7F74EF056CCC}" type="sibTrans" cxnId="{30707938-7829-42A0-97F7-4B7F47842B70}">
      <dgm:prSet/>
      <dgm:spPr/>
      <dgm:t>
        <a:bodyPr/>
        <a:lstStyle/>
        <a:p>
          <a:endParaRPr lang="ru-RU"/>
        </a:p>
      </dgm:t>
    </dgm:pt>
    <dgm:pt modelId="{CA57ACE6-A1EC-45AC-905E-FDD4D5F584C8}" type="pres">
      <dgm:prSet presAssocID="{A7A1E725-DFF1-4A56-A0A9-E6284CBC924F}" presName="linearFlow" presStyleCnt="0">
        <dgm:presLayoutVars>
          <dgm:dir/>
          <dgm:resizeHandles val="exact"/>
        </dgm:presLayoutVars>
      </dgm:prSet>
      <dgm:spPr/>
    </dgm:pt>
    <dgm:pt modelId="{079CABAD-049E-48B3-B74C-0688819AD4E0}" type="pres">
      <dgm:prSet presAssocID="{22AB9A21-ACF9-4264-9278-1AAC98E63F89}" presName="composite" presStyleCnt="0"/>
      <dgm:spPr/>
    </dgm:pt>
    <dgm:pt modelId="{7F788D9A-CA3D-4EF5-AED4-3A2FB23F7E65}" type="pres">
      <dgm:prSet presAssocID="{22AB9A21-ACF9-4264-9278-1AAC98E63F89}" presName="imgShp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57C0CCF-FAB2-4768-B32D-6B8E5EDFE438}" type="pres">
      <dgm:prSet presAssocID="{22AB9A21-ACF9-4264-9278-1AAC98E63F89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B8A899-80D6-4F32-BBA5-6044D406C263}" type="pres">
      <dgm:prSet presAssocID="{589F0EFA-60D3-43E3-8D84-A64332285BD6}" presName="spacing" presStyleCnt="0"/>
      <dgm:spPr/>
    </dgm:pt>
    <dgm:pt modelId="{5527DD9A-3B9F-4E0F-AFC1-D469A71D5426}" type="pres">
      <dgm:prSet presAssocID="{38B3C185-4F2A-4ACF-9B84-2B0F2E821452}" presName="composite" presStyleCnt="0"/>
      <dgm:spPr/>
    </dgm:pt>
    <dgm:pt modelId="{FDBC3E3A-0472-4168-B2C9-5F500905466C}" type="pres">
      <dgm:prSet presAssocID="{38B3C185-4F2A-4ACF-9B84-2B0F2E821452}" presName="imgShp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095C3C7-FC06-4393-AC60-50EB69EC6D6E}" type="pres">
      <dgm:prSet presAssocID="{38B3C185-4F2A-4ACF-9B84-2B0F2E821452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36C1AD-6C48-493A-9902-74932FBBFBE4}" type="pres">
      <dgm:prSet presAssocID="{476FD9C1-4C50-44FD-A704-079486079548}" presName="spacing" presStyleCnt="0"/>
      <dgm:spPr/>
    </dgm:pt>
    <dgm:pt modelId="{60ED7F42-7687-4D98-9C2E-E999046B7B20}" type="pres">
      <dgm:prSet presAssocID="{BCE7A9DC-A0CE-4BA4-B6DC-57EB7C8A2691}" presName="composite" presStyleCnt="0"/>
      <dgm:spPr/>
    </dgm:pt>
    <dgm:pt modelId="{6D1EF501-6E8F-40DF-9D9B-96FBB82E4F92}" type="pres">
      <dgm:prSet presAssocID="{BCE7A9DC-A0CE-4BA4-B6DC-57EB7C8A2691}" presName="imgShp" presStyleLbl="fgImgPlace1" presStyleIdx="2" presStyleCnt="4" custLinFactNeighborX="2907" custLinFactNeighborY="145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B8AA611-61B5-4983-A403-D3BD6B098428}" type="pres">
      <dgm:prSet presAssocID="{BCE7A9DC-A0CE-4BA4-B6DC-57EB7C8A2691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955CC7-5AC4-4BC3-90D2-F9E75588513F}" type="pres">
      <dgm:prSet presAssocID="{D1CD75E3-5700-4C6A-8754-68172FEF3178}" presName="spacing" presStyleCnt="0"/>
      <dgm:spPr/>
    </dgm:pt>
    <dgm:pt modelId="{CE6009CE-2A87-4E07-8917-054F876F2F9E}" type="pres">
      <dgm:prSet presAssocID="{921D0890-6759-4A3B-B615-783A9C8E7046}" presName="composite" presStyleCnt="0"/>
      <dgm:spPr/>
    </dgm:pt>
    <dgm:pt modelId="{62CBD418-7EBC-4D8C-855F-D32EC19D0739}" type="pres">
      <dgm:prSet presAssocID="{921D0890-6759-4A3B-B615-783A9C8E7046}" presName="imgShp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DEE3421-1758-4D64-A2CC-F569701FC586}" type="pres">
      <dgm:prSet presAssocID="{921D0890-6759-4A3B-B615-783A9C8E7046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94F3DE-38E6-46C6-9CEF-FFFEC3C9C7E5}" type="presOf" srcId="{A7A1E725-DFF1-4A56-A0A9-E6284CBC924F}" destId="{CA57ACE6-A1EC-45AC-905E-FDD4D5F584C8}" srcOrd="0" destOrd="0" presId="urn:microsoft.com/office/officeart/2005/8/layout/vList3"/>
    <dgm:cxn modelId="{62AF5EC5-C907-41C4-AE4B-B86B2EA12326}" type="presOf" srcId="{921D0890-6759-4A3B-B615-783A9C8E7046}" destId="{BDEE3421-1758-4D64-A2CC-F569701FC586}" srcOrd="0" destOrd="0" presId="urn:microsoft.com/office/officeart/2005/8/layout/vList3"/>
    <dgm:cxn modelId="{FBEA01DD-E590-4CA6-8736-FF0E6175C0C5}" type="presOf" srcId="{38B3C185-4F2A-4ACF-9B84-2B0F2E821452}" destId="{7095C3C7-FC06-4393-AC60-50EB69EC6D6E}" srcOrd="0" destOrd="0" presId="urn:microsoft.com/office/officeart/2005/8/layout/vList3"/>
    <dgm:cxn modelId="{718E9619-3108-481E-9EE0-33686E2AEF07}" srcId="{A7A1E725-DFF1-4A56-A0A9-E6284CBC924F}" destId="{22AB9A21-ACF9-4264-9278-1AAC98E63F89}" srcOrd="0" destOrd="0" parTransId="{BE8AE85C-7686-4F53-BA1C-0CC94646D0EF}" sibTransId="{589F0EFA-60D3-43E3-8D84-A64332285BD6}"/>
    <dgm:cxn modelId="{94C7F386-E14D-4A42-9BE8-257F8671391B}" srcId="{A7A1E725-DFF1-4A56-A0A9-E6284CBC924F}" destId="{BCE7A9DC-A0CE-4BA4-B6DC-57EB7C8A2691}" srcOrd="2" destOrd="0" parTransId="{39E72AEF-78D4-46D4-A66C-F26E93D6BF47}" sibTransId="{D1CD75E3-5700-4C6A-8754-68172FEF3178}"/>
    <dgm:cxn modelId="{30707938-7829-42A0-97F7-4B7F47842B70}" srcId="{A7A1E725-DFF1-4A56-A0A9-E6284CBC924F}" destId="{921D0890-6759-4A3B-B615-783A9C8E7046}" srcOrd="3" destOrd="0" parTransId="{E758BEFB-E6F1-46C7-9410-E80F0ADF88D7}" sibTransId="{C39AEDB5-41F3-4C3F-82F6-7F74EF056CCC}"/>
    <dgm:cxn modelId="{EA4EABDC-3D92-401F-BB53-28983A58894F}" type="presOf" srcId="{22AB9A21-ACF9-4264-9278-1AAC98E63F89}" destId="{A57C0CCF-FAB2-4768-B32D-6B8E5EDFE438}" srcOrd="0" destOrd="0" presId="urn:microsoft.com/office/officeart/2005/8/layout/vList3"/>
    <dgm:cxn modelId="{5F62DD1A-5C11-4619-8826-C1B2D8F064DF}" type="presOf" srcId="{BCE7A9DC-A0CE-4BA4-B6DC-57EB7C8A2691}" destId="{5B8AA611-61B5-4983-A403-D3BD6B098428}" srcOrd="0" destOrd="0" presId="urn:microsoft.com/office/officeart/2005/8/layout/vList3"/>
    <dgm:cxn modelId="{EDCC44B7-2857-4E7E-8712-173E7270B5D1}" srcId="{A7A1E725-DFF1-4A56-A0A9-E6284CBC924F}" destId="{38B3C185-4F2A-4ACF-9B84-2B0F2E821452}" srcOrd="1" destOrd="0" parTransId="{6EB639A0-443A-4D24-9F37-4D3679425AFE}" sibTransId="{476FD9C1-4C50-44FD-A704-079486079548}"/>
    <dgm:cxn modelId="{99DF6BD1-72EA-4ED6-957C-388C9017E460}" type="presParOf" srcId="{CA57ACE6-A1EC-45AC-905E-FDD4D5F584C8}" destId="{079CABAD-049E-48B3-B74C-0688819AD4E0}" srcOrd="0" destOrd="0" presId="urn:microsoft.com/office/officeart/2005/8/layout/vList3"/>
    <dgm:cxn modelId="{62BD9D54-BEBE-4970-AA59-908B114D5D21}" type="presParOf" srcId="{079CABAD-049E-48B3-B74C-0688819AD4E0}" destId="{7F788D9A-CA3D-4EF5-AED4-3A2FB23F7E65}" srcOrd="0" destOrd="0" presId="urn:microsoft.com/office/officeart/2005/8/layout/vList3"/>
    <dgm:cxn modelId="{494FD865-5C15-4414-9D65-8E652134B487}" type="presParOf" srcId="{079CABAD-049E-48B3-B74C-0688819AD4E0}" destId="{A57C0CCF-FAB2-4768-B32D-6B8E5EDFE438}" srcOrd="1" destOrd="0" presId="urn:microsoft.com/office/officeart/2005/8/layout/vList3"/>
    <dgm:cxn modelId="{17DEF062-A9B3-4477-BF7C-1F95D692A56F}" type="presParOf" srcId="{CA57ACE6-A1EC-45AC-905E-FDD4D5F584C8}" destId="{C8B8A899-80D6-4F32-BBA5-6044D406C263}" srcOrd="1" destOrd="0" presId="urn:microsoft.com/office/officeart/2005/8/layout/vList3"/>
    <dgm:cxn modelId="{C40830B0-9D77-48DE-8BDF-8F43E8718D8C}" type="presParOf" srcId="{CA57ACE6-A1EC-45AC-905E-FDD4D5F584C8}" destId="{5527DD9A-3B9F-4E0F-AFC1-D469A71D5426}" srcOrd="2" destOrd="0" presId="urn:microsoft.com/office/officeart/2005/8/layout/vList3"/>
    <dgm:cxn modelId="{86040780-4EFD-44F0-8DFA-D40272EA6DA5}" type="presParOf" srcId="{5527DD9A-3B9F-4E0F-AFC1-D469A71D5426}" destId="{FDBC3E3A-0472-4168-B2C9-5F500905466C}" srcOrd="0" destOrd="0" presId="urn:microsoft.com/office/officeart/2005/8/layout/vList3"/>
    <dgm:cxn modelId="{A621FE9B-204A-4A84-8E69-FCE56C91972C}" type="presParOf" srcId="{5527DD9A-3B9F-4E0F-AFC1-D469A71D5426}" destId="{7095C3C7-FC06-4393-AC60-50EB69EC6D6E}" srcOrd="1" destOrd="0" presId="urn:microsoft.com/office/officeart/2005/8/layout/vList3"/>
    <dgm:cxn modelId="{EECD2259-4265-4771-97B0-E21D1E66C401}" type="presParOf" srcId="{CA57ACE6-A1EC-45AC-905E-FDD4D5F584C8}" destId="{9136C1AD-6C48-493A-9902-74932FBBFBE4}" srcOrd="3" destOrd="0" presId="urn:microsoft.com/office/officeart/2005/8/layout/vList3"/>
    <dgm:cxn modelId="{E1CDF124-0324-4469-ACF4-2A80D27CD9D7}" type="presParOf" srcId="{CA57ACE6-A1EC-45AC-905E-FDD4D5F584C8}" destId="{60ED7F42-7687-4D98-9C2E-E999046B7B20}" srcOrd="4" destOrd="0" presId="urn:microsoft.com/office/officeart/2005/8/layout/vList3"/>
    <dgm:cxn modelId="{4F37D0DD-D6D1-4EDE-8F56-E3B62DFEEB56}" type="presParOf" srcId="{60ED7F42-7687-4D98-9C2E-E999046B7B20}" destId="{6D1EF501-6E8F-40DF-9D9B-96FBB82E4F92}" srcOrd="0" destOrd="0" presId="urn:microsoft.com/office/officeart/2005/8/layout/vList3"/>
    <dgm:cxn modelId="{488EC243-1BC1-42AA-830B-895A0C6EE16F}" type="presParOf" srcId="{60ED7F42-7687-4D98-9C2E-E999046B7B20}" destId="{5B8AA611-61B5-4983-A403-D3BD6B098428}" srcOrd="1" destOrd="0" presId="urn:microsoft.com/office/officeart/2005/8/layout/vList3"/>
    <dgm:cxn modelId="{2C1BD9A7-64C9-4519-A611-FE6BE241331C}" type="presParOf" srcId="{CA57ACE6-A1EC-45AC-905E-FDD4D5F584C8}" destId="{B1955CC7-5AC4-4BC3-90D2-F9E75588513F}" srcOrd="5" destOrd="0" presId="urn:microsoft.com/office/officeart/2005/8/layout/vList3"/>
    <dgm:cxn modelId="{1B56DE5C-3B8C-4099-B776-1FECF962F438}" type="presParOf" srcId="{CA57ACE6-A1EC-45AC-905E-FDD4D5F584C8}" destId="{CE6009CE-2A87-4E07-8917-054F876F2F9E}" srcOrd="6" destOrd="0" presId="urn:microsoft.com/office/officeart/2005/8/layout/vList3"/>
    <dgm:cxn modelId="{D8618B9C-EE7E-434B-BA2A-B16FCCCBA554}" type="presParOf" srcId="{CE6009CE-2A87-4E07-8917-054F876F2F9E}" destId="{62CBD418-7EBC-4D8C-855F-D32EC19D0739}" srcOrd="0" destOrd="0" presId="urn:microsoft.com/office/officeart/2005/8/layout/vList3"/>
    <dgm:cxn modelId="{080789DD-5703-4F02-9F1F-34BE12B882B9}" type="presParOf" srcId="{CE6009CE-2A87-4E07-8917-054F876F2F9E}" destId="{BDEE3421-1758-4D64-A2CC-F569701FC58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87E586-BF76-439B-93C7-B14DC4D137B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E6C1912B-ED10-4A47-A6B7-34CB859431EF}">
      <dgm:prSet phldrT="[Текст]" custT="1"/>
      <dgm:spPr/>
      <dgm:t>
        <a:bodyPr/>
        <a:lstStyle/>
        <a:p>
          <a:r>
            <a:rPr lang="ru-RU" sz="1200" dirty="0" smtClean="0"/>
            <a:t>выбирает способ определения поставщика</a:t>
          </a:r>
        </a:p>
      </dgm:t>
    </dgm:pt>
    <dgm:pt modelId="{D42C4047-F847-47CF-84F2-E1D789D6660B}" type="parTrans" cxnId="{ED2B7EAF-0651-443E-9B39-D5B0AB0C04E1}">
      <dgm:prSet/>
      <dgm:spPr/>
      <dgm:t>
        <a:bodyPr/>
        <a:lstStyle/>
        <a:p>
          <a:endParaRPr lang="ru-RU"/>
        </a:p>
      </dgm:t>
    </dgm:pt>
    <dgm:pt modelId="{41FED890-AAFF-4CB2-807A-14F96D9DA75B}" type="sibTrans" cxnId="{ED2B7EAF-0651-443E-9B39-D5B0AB0C04E1}">
      <dgm:prSet/>
      <dgm:spPr/>
      <dgm:t>
        <a:bodyPr/>
        <a:lstStyle/>
        <a:p>
          <a:endParaRPr lang="ru-RU"/>
        </a:p>
      </dgm:t>
    </dgm:pt>
    <dgm:pt modelId="{4BF7FAB3-A7E2-4A88-8FD7-A23C5B13214C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/>
            <a:t>составляет сведения об условиях закупки</a:t>
          </a:r>
        </a:p>
      </dgm:t>
    </dgm:pt>
    <dgm:pt modelId="{3BE08656-5405-4D0F-A441-1456CF6B8B9B}" type="parTrans" cxnId="{149ABEED-A222-4B6A-9CFF-CB54FCA03E67}">
      <dgm:prSet/>
      <dgm:spPr/>
      <dgm:t>
        <a:bodyPr/>
        <a:lstStyle/>
        <a:p>
          <a:endParaRPr lang="ru-RU"/>
        </a:p>
      </dgm:t>
    </dgm:pt>
    <dgm:pt modelId="{CC805CA1-C04F-4CEF-A379-42D395543416}" type="sibTrans" cxnId="{149ABEED-A222-4B6A-9CFF-CB54FCA03E67}">
      <dgm:prSet/>
      <dgm:spPr/>
      <dgm:t>
        <a:bodyPr/>
        <a:lstStyle/>
        <a:p>
          <a:endParaRPr lang="ru-RU"/>
        </a:p>
      </dgm:t>
    </dgm:pt>
    <dgm:pt modelId="{2DC3EACE-16B9-4609-B79E-1BE09E26D029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/>
            <a:t> составляет техническое задание и проект контракта</a:t>
          </a:r>
        </a:p>
      </dgm:t>
    </dgm:pt>
    <dgm:pt modelId="{487EC5DF-9C55-41AE-89AD-F333EB68ECE1}" type="parTrans" cxnId="{E2BE1E5A-BB34-4F2C-A7BB-D2A00D6380EA}">
      <dgm:prSet/>
      <dgm:spPr/>
      <dgm:t>
        <a:bodyPr/>
        <a:lstStyle/>
        <a:p>
          <a:endParaRPr lang="ru-RU"/>
        </a:p>
      </dgm:t>
    </dgm:pt>
    <dgm:pt modelId="{E7B021D1-10D2-4F41-8510-FA18012B58C4}" type="sibTrans" cxnId="{E2BE1E5A-BB34-4F2C-A7BB-D2A00D6380EA}">
      <dgm:prSet/>
      <dgm:spPr/>
      <dgm:t>
        <a:bodyPr/>
        <a:lstStyle/>
        <a:p>
          <a:endParaRPr lang="ru-RU"/>
        </a:p>
      </dgm:t>
    </dgm:pt>
    <dgm:pt modelId="{B94B807F-7388-4D36-A3EC-3B16D1129A00}">
      <dgm:prSet custT="1"/>
      <dgm:spPr/>
      <dgm:t>
        <a:bodyPr/>
        <a:lstStyle/>
        <a:p>
          <a:r>
            <a:rPr lang="ru-RU" sz="1200" dirty="0" smtClean="0"/>
            <a:t>определяет начальную (максимальную) цену</a:t>
          </a:r>
        </a:p>
      </dgm:t>
    </dgm:pt>
    <dgm:pt modelId="{068467D1-3808-4A1B-8915-0E910C71C56E}" type="parTrans" cxnId="{5712FEEF-62E9-4FF3-8757-76101F13E2A9}">
      <dgm:prSet/>
      <dgm:spPr/>
      <dgm:t>
        <a:bodyPr/>
        <a:lstStyle/>
        <a:p>
          <a:endParaRPr lang="ru-RU"/>
        </a:p>
      </dgm:t>
    </dgm:pt>
    <dgm:pt modelId="{C42BD68C-E076-4B9A-84F7-A6F921C94D45}" type="sibTrans" cxnId="{5712FEEF-62E9-4FF3-8757-76101F13E2A9}">
      <dgm:prSet/>
      <dgm:spPr/>
      <dgm:t>
        <a:bodyPr/>
        <a:lstStyle/>
        <a:p>
          <a:endParaRPr lang="ru-RU"/>
        </a:p>
      </dgm:t>
    </dgm:pt>
    <dgm:pt modelId="{55D3F9AE-DE36-4FA7-ADC2-9CA4F2C0B6C3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/>
            <a:t>устанавливает требования к участникам закупки</a:t>
          </a:r>
        </a:p>
      </dgm:t>
    </dgm:pt>
    <dgm:pt modelId="{1B316C4E-99A3-441C-82E7-AF9F8BBC7D2B}" type="parTrans" cxnId="{E2927E89-8F81-489D-B1A2-A01FEB0E6A62}">
      <dgm:prSet/>
      <dgm:spPr/>
      <dgm:t>
        <a:bodyPr/>
        <a:lstStyle/>
        <a:p>
          <a:endParaRPr lang="ru-RU"/>
        </a:p>
      </dgm:t>
    </dgm:pt>
    <dgm:pt modelId="{913270BD-D558-4439-9E52-E836C2073331}" type="sibTrans" cxnId="{E2927E89-8F81-489D-B1A2-A01FEB0E6A62}">
      <dgm:prSet/>
      <dgm:spPr/>
      <dgm:t>
        <a:bodyPr/>
        <a:lstStyle/>
        <a:p>
          <a:endParaRPr lang="ru-RU"/>
        </a:p>
      </dgm:t>
    </dgm:pt>
    <dgm:pt modelId="{EBFE4E8D-60F8-4132-A4F9-AF792D4106F9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/>
            <a:t> устанавливает обеспечение исполнения контракта</a:t>
          </a:r>
        </a:p>
      </dgm:t>
    </dgm:pt>
    <dgm:pt modelId="{4276B1B4-6AC8-40C0-B10B-14BF27508B73}" type="parTrans" cxnId="{43AF653C-5FC1-4414-82C4-498097187F90}">
      <dgm:prSet/>
      <dgm:spPr/>
      <dgm:t>
        <a:bodyPr/>
        <a:lstStyle/>
        <a:p>
          <a:endParaRPr lang="ru-RU"/>
        </a:p>
      </dgm:t>
    </dgm:pt>
    <dgm:pt modelId="{B63F2B2B-C951-4FD0-BFBA-E000197F2B19}" type="sibTrans" cxnId="{43AF653C-5FC1-4414-82C4-498097187F90}">
      <dgm:prSet/>
      <dgm:spPr/>
      <dgm:t>
        <a:bodyPr/>
        <a:lstStyle/>
        <a:p>
          <a:endParaRPr lang="ru-RU"/>
        </a:p>
      </dgm:t>
    </dgm:pt>
    <dgm:pt modelId="{81D4FC07-6A1C-4A74-877B-693A0BD87AEC}">
      <dgm:prSet custT="1"/>
      <dgm:spPr/>
      <dgm:t>
        <a:bodyPr/>
        <a:lstStyle/>
        <a:p>
          <a:r>
            <a:rPr lang="ru-RU" sz="1200" dirty="0" smtClean="0"/>
            <a:t>утверждает заявку на закупку</a:t>
          </a:r>
        </a:p>
      </dgm:t>
    </dgm:pt>
    <dgm:pt modelId="{0B6288B9-1532-4B5B-8BE3-A6A8985BE35D}" type="parTrans" cxnId="{FE3D111F-2C7D-4925-AB3C-94CDE7AE1F44}">
      <dgm:prSet/>
      <dgm:spPr/>
      <dgm:t>
        <a:bodyPr/>
        <a:lstStyle/>
        <a:p>
          <a:endParaRPr lang="ru-RU"/>
        </a:p>
      </dgm:t>
    </dgm:pt>
    <dgm:pt modelId="{1157462C-09D9-481C-A7B8-70B8A643145E}" type="sibTrans" cxnId="{FE3D111F-2C7D-4925-AB3C-94CDE7AE1F44}">
      <dgm:prSet/>
      <dgm:spPr/>
      <dgm:t>
        <a:bodyPr/>
        <a:lstStyle/>
        <a:p>
          <a:endParaRPr lang="ru-RU"/>
        </a:p>
      </dgm:t>
    </dgm:pt>
    <dgm:pt modelId="{D324FAD6-6B28-447B-8E69-2CF2A0C63A76}" type="pres">
      <dgm:prSet presAssocID="{3787E586-BF76-439B-93C7-B14DC4D137B4}" presName="linearFlow" presStyleCnt="0">
        <dgm:presLayoutVars>
          <dgm:dir/>
          <dgm:resizeHandles val="exact"/>
        </dgm:presLayoutVars>
      </dgm:prSet>
      <dgm:spPr/>
    </dgm:pt>
    <dgm:pt modelId="{B52902B1-CEEB-4308-ADA3-F6FA4071A1FC}" type="pres">
      <dgm:prSet presAssocID="{E6C1912B-ED10-4A47-A6B7-34CB859431EF}" presName="composite" presStyleCnt="0"/>
      <dgm:spPr/>
    </dgm:pt>
    <dgm:pt modelId="{5232FEA6-A702-4C99-A693-81D016A8C9F7}" type="pres">
      <dgm:prSet presAssocID="{E6C1912B-ED10-4A47-A6B7-34CB859431EF}" presName="imgShp" presStyleLbl="fgImgPlace1" presStyleIdx="0" presStyleCnt="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F5A7D78-4924-4EDB-9FD5-25487AAD0E4D}" type="pres">
      <dgm:prSet presAssocID="{E6C1912B-ED10-4A47-A6B7-34CB859431EF}" presName="txShp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D353AC-F11F-48E6-AA20-92A7255D0499}" type="pres">
      <dgm:prSet presAssocID="{41FED890-AAFF-4CB2-807A-14F96D9DA75B}" presName="spacing" presStyleCnt="0"/>
      <dgm:spPr/>
    </dgm:pt>
    <dgm:pt modelId="{EAF12BA0-84EB-4D61-8066-60F710B3D7A1}" type="pres">
      <dgm:prSet presAssocID="{4BF7FAB3-A7E2-4A88-8FD7-A23C5B13214C}" presName="composite" presStyleCnt="0"/>
      <dgm:spPr/>
    </dgm:pt>
    <dgm:pt modelId="{8CABF711-1CB3-4CD8-B09A-8B2151657849}" type="pres">
      <dgm:prSet presAssocID="{4BF7FAB3-A7E2-4A88-8FD7-A23C5B13214C}" presName="imgShp" presStyleLbl="fgImgPlace1" presStyleIdx="1" presStyleCnt="7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FA93EDFE-CFA2-400E-92BB-4626180D68AD}" type="pres">
      <dgm:prSet presAssocID="{4BF7FAB3-A7E2-4A88-8FD7-A23C5B13214C}" presName="txShp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809C0F-A01B-458B-BD70-8FB2F527D021}" type="pres">
      <dgm:prSet presAssocID="{CC805CA1-C04F-4CEF-A379-42D395543416}" presName="spacing" presStyleCnt="0"/>
      <dgm:spPr/>
    </dgm:pt>
    <dgm:pt modelId="{4172B16A-9283-42A2-A073-BD6CCC714C03}" type="pres">
      <dgm:prSet presAssocID="{2DC3EACE-16B9-4609-B79E-1BE09E26D029}" presName="composite" presStyleCnt="0"/>
      <dgm:spPr/>
    </dgm:pt>
    <dgm:pt modelId="{4B386BD1-0043-4E68-AA80-A83A15F55EC0}" type="pres">
      <dgm:prSet presAssocID="{2DC3EACE-16B9-4609-B79E-1BE09E26D029}" presName="imgShp" presStyleLbl="fgImgPlace1" presStyleIdx="2" presStyleCnt="7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1C283FB-5B02-4792-B393-F3A8D4586A14}" type="pres">
      <dgm:prSet presAssocID="{2DC3EACE-16B9-4609-B79E-1BE09E26D029}" presName="tx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5653E3-A959-421C-8D13-1FDA7E478BF5}" type="pres">
      <dgm:prSet presAssocID="{E7B021D1-10D2-4F41-8510-FA18012B58C4}" presName="spacing" presStyleCnt="0"/>
      <dgm:spPr/>
    </dgm:pt>
    <dgm:pt modelId="{E3BCBFBA-0C8A-413E-BB96-E07AD902211B}" type="pres">
      <dgm:prSet presAssocID="{B94B807F-7388-4D36-A3EC-3B16D1129A00}" presName="composite" presStyleCnt="0"/>
      <dgm:spPr/>
    </dgm:pt>
    <dgm:pt modelId="{A85CC9AC-3B19-44B3-AFB4-4DCDBE3FF95E}" type="pres">
      <dgm:prSet presAssocID="{B94B807F-7388-4D36-A3EC-3B16D1129A00}" presName="imgShp" presStyleLbl="fgImgPlace1" presStyleIdx="3" presStyleCnt="7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47BEB2D-8983-4F28-A8F4-BE00B3F254CA}" type="pres">
      <dgm:prSet presAssocID="{B94B807F-7388-4D36-A3EC-3B16D1129A00}" presName="tx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9922C-7586-41A4-AC10-369CFF8C8E28}" type="pres">
      <dgm:prSet presAssocID="{C42BD68C-E076-4B9A-84F7-A6F921C94D45}" presName="spacing" presStyleCnt="0"/>
      <dgm:spPr/>
    </dgm:pt>
    <dgm:pt modelId="{BC3B7F5E-BAC9-4695-890C-114610F6245F}" type="pres">
      <dgm:prSet presAssocID="{55D3F9AE-DE36-4FA7-ADC2-9CA4F2C0B6C3}" presName="composite" presStyleCnt="0"/>
      <dgm:spPr/>
    </dgm:pt>
    <dgm:pt modelId="{43DAEA60-2581-4200-9DE3-0E2AD750E6DB}" type="pres">
      <dgm:prSet presAssocID="{55D3F9AE-DE36-4FA7-ADC2-9CA4F2C0B6C3}" presName="imgShp" presStyleLbl="fgImgPlace1" presStyleIdx="4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AF3EF92-2290-4F96-964B-6FFB1CFC1C45}" type="pres">
      <dgm:prSet presAssocID="{55D3F9AE-DE36-4FA7-ADC2-9CA4F2C0B6C3}" presName="tx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92DE22-8194-425A-A605-60FA8F6D22C0}" type="pres">
      <dgm:prSet presAssocID="{913270BD-D558-4439-9E52-E836C2073331}" presName="spacing" presStyleCnt="0"/>
      <dgm:spPr/>
    </dgm:pt>
    <dgm:pt modelId="{03F62F9F-B1BC-442F-AA7B-EB13AE0F9700}" type="pres">
      <dgm:prSet presAssocID="{EBFE4E8D-60F8-4132-A4F9-AF792D4106F9}" presName="composite" presStyleCnt="0"/>
      <dgm:spPr/>
    </dgm:pt>
    <dgm:pt modelId="{95DD4C9F-D785-4F8B-A9FB-559DF4FBF849}" type="pres">
      <dgm:prSet presAssocID="{EBFE4E8D-60F8-4132-A4F9-AF792D4106F9}" presName="imgShp" presStyleLbl="fgImgPlace1" presStyleIdx="5" presStyleCnt="7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D1CB0EB-EA7D-4B23-A613-28B6CE804F89}" type="pres">
      <dgm:prSet presAssocID="{EBFE4E8D-60F8-4132-A4F9-AF792D4106F9}" presName="tx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E2541A-F3F5-498D-8887-8617BFED0304}" type="pres">
      <dgm:prSet presAssocID="{B63F2B2B-C951-4FD0-BFBA-E000197F2B19}" presName="spacing" presStyleCnt="0"/>
      <dgm:spPr/>
    </dgm:pt>
    <dgm:pt modelId="{6ED95F77-D6D9-4C4D-8C70-B074DBA81DEF}" type="pres">
      <dgm:prSet presAssocID="{81D4FC07-6A1C-4A74-877B-693A0BD87AEC}" presName="composite" presStyleCnt="0"/>
      <dgm:spPr/>
    </dgm:pt>
    <dgm:pt modelId="{66DA0DFB-50DD-467D-9306-A910FC848B17}" type="pres">
      <dgm:prSet presAssocID="{81D4FC07-6A1C-4A74-877B-693A0BD87AEC}" presName="imgShp" presStyleLbl="fgImgPlace1" presStyleIdx="6" presStyleCnt="7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95BD6AC-D8B1-4F53-B05C-E988DE0EAA56}" type="pres">
      <dgm:prSet presAssocID="{81D4FC07-6A1C-4A74-877B-693A0BD87AEC}" presName="tx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2B7EAF-0651-443E-9B39-D5B0AB0C04E1}" srcId="{3787E586-BF76-439B-93C7-B14DC4D137B4}" destId="{E6C1912B-ED10-4A47-A6B7-34CB859431EF}" srcOrd="0" destOrd="0" parTransId="{D42C4047-F847-47CF-84F2-E1D789D6660B}" sibTransId="{41FED890-AAFF-4CB2-807A-14F96D9DA75B}"/>
    <dgm:cxn modelId="{0A28C7AF-EF41-49C2-9D8F-5EBFEC4908BF}" type="presOf" srcId="{B94B807F-7388-4D36-A3EC-3B16D1129A00}" destId="{947BEB2D-8983-4F28-A8F4-BE00B3F254CA}" srcOrd="0" destOrd="0" presId="urn:microsoft.com/office/officeart/2005/8/layout/vList3"/>
    <dgm:cxn modelId="{A95F1D9E-EB38-4944-8738-DFB77AA6A49F}" type="presOf" srcId="{4BF7FAB3-A7E2-4A88-8FD7-A23C5B13214C}" destId="{FA93EDFE-CFA2-400E-92BB-4626180D68AD}" srcOrd="0" destOrd="0" presId="urn:microsoft.com/office/officeart/2005/8/layout/vList3"/>
    <dgm:cxn modelId="{E2927E89-8F81-489D-B1A2-A01FEB0E6A62}" srcId="{3787E586-BF76-439B-93C7-B14DC4D137B4}" destId="{55D3F9AE-DE36-4FA7-ADC2-9CA4F2C0B6C3}" srcOrd="4" destOrd="0" parTransId="{1B316C4E-99A3-441C-82E7-AF9F8BBC7D2B}" sibTransId="{913270BD-D558-4439-9E52-E836C2073331}"/>
    <dgm:cxn modelId="{FE3D111F-2C7D-4925-AB3C-94CDE7AE1F44}" srcId="{3787E586-BF76-439B-93C7-B14DC4D137B4}" destId="{81D4FC07-6A1C-4A74-877B-693A0BD87AEC}" srcOrd="6" destOrd="0" parTransId="{0B6288B9-1532-4B5B-8BE3-A6A8985BE35D}" sibTransId="{1157462C-09D9-481C-A7B8-70B8A643145E}"/>
    <dgm:cxn modelId="{580F668B-E460-4C04-81F1-D9742B051C9B}" type="presOf" srcId="{81D4FC07-6A1C-4A74-877B-693A0BD87AEC}" destId="{695BD6AC-D8B1-4F53-B05C-E988DE0EAA56}" srcOrd="0" destOrd="0" presId="urn:microsoft.com/office/officeart/2005/8/layout/vList3"/>
    <dgm:cxn modelId="{9117557A-3344-40C2-AA4D-04F3FB9F7A75}" type="presOf" srcId="{EBFE4E8D-60F8-4132-A4F9-AF792D4106F9}" destId="{8D1CB0EB-EA7D-4B23-A613-28B6CE804F89}" srcOrd="0" destOrd="0" presId="urn:microsoft.com/office/officeart/2005/8/layout/vList3"/>
    <dgm:cxn modelId="{E2BE1E5A-BB34-4F2C-A7BB-D2A00D6380EA}" srcId="{3787E586-BF76-439B-93C7-B14DC4D137B4}" destId="{2DC3EACE-16B9-4609-B79E-1BE09E26D029}" srcOrd="2" destOrd="0" parTransId="{487EC5DF-9C55-41AE-89AD-F333EB68ECE1}" sibTransId="{E7B021D1-10D2-4F41-8510-FA18012B58C4}"/>
    <dgm:cxn modelId="{DF3E13B3-A4F2-479B-973F-15D1F58527A1}" type="presOf" srcId="{55D3F9AE-DE36-4FA7-ADC2-9CA4F2C0B6C3}" destId="{FAF3EF92-2290-4F96-964B-6FFB1CFC1C45}" srcOrd="0" destOrd="0" presId="urn:microsoft.com/office/officeart/2005/8/layout/vList3"/>
    <dgm:cxn modelId="{CE4555CA-39E3-4345-AEDB-FE66D6CC983B}" type="presOf" srcId="{E6C1912B-ED10-4A47-A6B7-34CB859431EF}" destId="{FF5A7D78-4924-4EDB-9FD5-25487AAD0E4D}" srcOrd="0" destOrd="0" presId="urn:microsoft.com/office/officeart/2005/8/layout/vList3"/>
    <dgm:cxn modelId="{43AF653C-5FC1-4414-82C4-498097187F90}" srcId="{3787E586-BF76-439B-93C7-B14DC4D137B4}" destId="{EBFE4E8D-60F8-4132-A4F9-AF792D4106F9}" srcOrd="5" destOrd="0" parTransId="{4276B1B4-6AC8-40C0-B10B-14BF27508B73}" sibTransId="{B63F2B2B-C951-4FD0-BFBA-E000197F2B19}"/>
    <dgm:cxn modelId="{43EB2F2E-34EA-4765-B248-BBB9003CC592}" type="presOf" srcId="{2DC3EACE-16B9-4609-B79E-1BE09E26D029}" destId="{11C283FB-5B02-4792-B393-F3A8D4586A14}" srcOrd="0" destOrd="0" presId="urn:microsoft.com/office/officeart/2005/8/layout/vList3"/>
    <dgm:cxn modelId="{149ABEED-A222-4B6A-9CFF-CB54FCA03E67}" srcId="{3787E586-BF76-439B-93C7-B14DC4D137B4}" destId="{4BF7FAB3-A7E2-4A88-8FD7-A23C5B13214C}" srcOrd="1" destOrd="0" parTransId="{3BE08656-5405-4D0F-A441-1456CF6B8B9B}" sibTransId="{CC805CA1-C04F-4CEF-A379-42D395543416}"/>
    <dgm:cxn modelId="{5712FEEF-62E9-4FF3-8757-76101F13E2A9}" srcId="{3787E586-BF76-439B-93C7-B14DC4D137B4}" destId="{B94B807F-7388-4D36-A3EC-3B16D1129A00}" srcOrd="3" destOrd="0" parTransId="{068467D1-3808-4A1B-8915-0E910C71C56E}" sibTransId="{C42BD68C-E076-4B9A-84F7-A6F921C94D45}"/>
    <dgm:cxn modelId="{3F307670-DD13-4AEB-9B06-E254386F358E}" type="presOf" srcId="{3787E586-BF76-439B-93C7-B14DC4D137B4}" destId="{D324FAD6-6B28-447B-8E69-2CF2A0C63A76}" srcOrd="0" destOrd="0" presId="urn:microsoft.com/office/officeart/2005/8/layout/vList3"/>
    <dgm:cxn modelId="{CCF9669B-734A-4E7B-8904-8D4B3A80D721}" type="presParOf" srcId="{D324FAD6-6B28-447B-8E69-2CF2A0C63A76}" destId="{B52902B1-CEEB-4308-ADA3-F6FA4071A1FC}" srcOrd="0" destOrd="0" presId="urn:microsoft.com/office/officeart/2005/8/layout/vList3"/>
    <dgm:cxn modelId="{D0A38DAC-ACD9-42D6-AEBD-A021D0ECB055}" type="presParOf" srcId="{B52902B1-CEEB-4308-ADA3-F6FA4071A1FC}" destId="{5232FEA6-A702-4C99-A693-81D016A8C9F7}" srcOrd="0" destOrd="0" presId="urn:microsoft.com/office/officeart/2005/8/layout/vList3"/>
    <dgm:cxn modelId="{B144D60E-D051-4227-956A-0AA898932F02}" type="presParOf" srcId="{B52902B1-CEEB-4308-ADA3-F6FA4071A1FC}" destId="{FF5A7D78-4924-4EDB-9FD5-25487AAD0E4D}" srcOrd="1" destOrd="0" presId="urn:microsoft.com/office/officeart/2005/8/layout/vList3"/>
    <dgm:cxn modelId="{2F1AD134-EB1A-4A34-A38E-9DF129E96DB2}" type="presParOf" srcId="{D324FAD6-6B28-447B-8E69-2CF2A0C63A76}" destId="{CDD353AC-F11F-48E6-AA20-92A7255D0499}" srcOrd="1" destOrd="0" presId="urn:microsoft.com/office/officeart/2005/8/layout/vList3"/>
    <dgm:cxn modelId="{1A3E371D-3BB9-4010-8361-ADBEB6C354D4}" type="presParOf" srcId="{D324FAD6-6B28-447B-8E69-2CF2A0C63A76}" destId="{EAF12BA0-84EB-4D61-8066-60F710B3D7A1}" srcOrd="2" destOrd="0" presId="urn:microsoft.com/office/officeart/2005/8/layout/vList3"/>
    <dgm:cxn modelId="{80D99C7D-C2EB-4542-88ED-7724B62B9A52}" type="presParOf" srcId="{EAF12BA0-84EB-4D61-8066-60F710B3D7A1}" destId="{8CABF711-1CB3-4CD8-B09A-8B2151657849}" srcOrd="0" destOrd="0" presId="urn:microsoft.com/office/officeart/2005/8/layout/vList3"/>
    <dgm:cxn modelId="{F14E6C14-1BD6-4B96-BF93-4BB75933AC1C}" type="presParOf" srcId="{EAF12BA0-84EB-4D61-8066-60F710B3D7A1}" destId="{FA93EDFE-CFA2-400E-92BB-4626180D68AD}" srcOrd="1" destOrd="0" presId="urn:microsoft.com/office/officeart/2005/8/layout/vList3"/>
    <dgm:cxn modelId="{0D8E3B42-562C-441C-AF92-DDB2A5A2CF84}" type="presParOf" srcId="{D324FAD6-6B28-447B-8E69-2CF2A0C63A76}" destId="{53809C0F-A01B-458B-BD70-8FB2F527D021}" srcOrd="3" destOrd="0" presId="urn:microsoft.com/office/officeart/2005/8/layout/vList3"/>
    <dgm:cxn modelId="{027291EB-E7DC-40BF-B451-D91C838D8118}" type="presParOf" srcId="{D324FAD6-6B28-447B-8E69-2CF2A0C63A76}" destId="{4172B16A-9283-42A2-A073-BD6CCC714C03}" srcOrd="4" destOrd="0" presId="urn:microsoft.com/office/officeart/2005/8/layout/vList3"/>
    <dgm:cxn modelId="{A6E3F999-1B44-4777-8749-79B536AAA18F}" type="presParOf" srcId="{4172B16A-9283-42A2-A073-BD6CCC714C03}" destId="{4B386BD1-0043-4E68-AA80-A83A15F55EC0}" srcOrd="0" destOrd="0" presId="urn:microsoft.com/office/officeart/2005/8/layout/vList3"/>
    <dgm:cxn modelId="{96478CC5-6BE0-4B7D-A998-D589BCC65310}" type="presParOf" srcId="{4172B16A-9283-42A2-A073-BD6CCC714C03}" destId="{11C283FB-5B02-4792-B393-F3A8D4586A14}" srcOrd="1" destOrd="0" presId="urn:microsoft.com/office/officeart/2005/8/layout/vList3"/>
    <dgm:cxn modelId="{6346F3CB-6D26-4A00-AD3F-269147C75EA2}" type="presParOf" srcId="{D324FAD6-6B28-447B-8E69-2CF2A0C63A76}" destId="{6E5653E3-A959-421C-8D13-1FDA7E478BF5}" srcOrd="5" destOrd="0" presId="urn:microsoft.com/office/officeart/2005/8/layout/vList3"/>
    <dgm:cxn modelId="{577D97FF-5BC3-4910-B925-7C4DDE159DA9}" type="presParOf" srcId="{D324FAD6-6B28-447B-8E69-2CF2A0C63A76}" destId="{E3BCBFBA-0C8A-413E-BB96-E07AD902211B}" srcOrd="6" destOrd="0" presId="urn:microsoft.com/office/officeart/2005/8/layout/vList3"/>
    <dgm:cxn modelId="{3B2C1054-10DE-440C-B413-E4233D3BB15B}" type="presParOf" srcId="{E3BCBFBA-0C8A-413E-BB96-E07AD902211B}" destId="{A85CC9AC-3B19-44B3-AFB4-4DCDBE3FF95E}" srcOrd="0" destOrd="0" presId="urn:microsoft.com/office/officeart/2005/8/layout/vList3"/>
    <dgm:cxn modelId="{D6BFFE60-0F3C-4A66-83A6-F96B680CF2A3}" type="presParOf" srcId="{E3BCBFBA-0C8A-413E-BB96-E07AD902211B}" destId="{947BEB2D-8983-4F28-A8F4-BE00B3F254CA}" srcOrd="1" destOrd="0" presId="urn:microsoft.com/office/officeart/2005/8/layout/vList3"/>
    <dgm:cxn modelId="{669A592F-734E-4345-A463-E2621472D203}" type="presParOf" srcId="{D324FAD6-6B28-447B-8E69-2CF2A0C63A76}" destId="{0D19922C-7586-41A4-AC10-369CFF8C8E28}" srcOrd="7" destOrd="0" presId="urn:microsoft.com/office/officeart/2005/8/layout/vList3"/>
    <dgm:cxn modelId="{2AEFF195-1BBB-44F4-A664-C26A75BBC735}" type="presParOf" srcId="{D324FAD6-6B28-447B-8E69-2CF2A0C63A76}" destId="{BC3B7F5E-BAC9-4695-890C-114610F6245F}" srcOrd="8" destOrd="0" presId="urn:microsoft.com/office/officeart/2005/8/layout/vList3"/>
    <dgm:cxn modelId="{DF82BAB4-5176-420E-8E3D-6E10E38F2A96}" type="presParOf" srcId="{BC3B7F5E-BAC9-4695-890C-114610F6245F}" destId="{43DAEA60-2581-4200-9DE3-0E2AD750E6DB}" srcOrd="0" destOrd="0" presId="urn:microsoft.com/office/officeart/2005/8/layout/vList3"/>
    <dgm:cxn modelId="{FBB27D33-BBF7-4098-969E-8D3CEDA81709}" type="presParOf" srcId="{BC3B7F5E-BAC9-4695-890C-114610F6245F}" destId="{FAF3EF92-2290-4F96-964B-6FFB1CFC1C45}" srcOrd="1" destOrd="0" presId="urn:microsoft.com/office/officeart/2005/8/layout/vList3"/>
    <dgm:cxn modelId="{98D8A628-52A4-4E33-9939-300757FDC006}" type="presParOf" srcId="{D324FAD6-6B28-447B-8E69-2CF2A0C63A76}" destId="{F692DE22-8194-425A-A605-60FA8F6D22C0}" srcOrd="9" destOrd="0" presId="urn:microsoft.com/office/officeart/2005/8/layout/vList3"/>
    <dgm:cxn modelId="{4E129CF6-3922-4533-ACD5-DFE3EEF4E94E}" type="presParOf" srcId="{D324FAD6-6B28-447B-8E69-2CF2A0C63A76}" destId="{03F62F9F-B1BC-442F-AA7B-EB13AE0F9700}" srcOrd="10" destOrd="0" presId="urn:microsoft.com/office/officeart/2005/8/layout/vList3"/>
    <dgm:cxn modelId="{B26E00E5-C843-405B-9519-9F242FF4D658}" type="presParOf" srcId="{03F62F9F-B1BC-442F-AA7B-EB13AE0F9700}" destId="{95DD4C9F-D785-4F8B-A9FB-559DF4FBF849}" srcOrd="0" destOrd="0" presId="urn:microsoft.com/office/officeart/2005/8/layout/vList3"/>
    <dgm:cxn modelId="{57632ABA-A74F-433A-829C-A511277FE2C0}" type="presParOf" srcId="{03F62F9F-B1BC-442F-AA7B-EB13AE0F9700}" destId="{8D1CB0EB-EA7D-4B23-A613-28B6CE804F89}" srcOrd="1" destOrd="0" presId="urn:microsoft.com/office/officeart/2005/8/layout/vList3"/>
    <dgm:cxn modelId="{77F84F22-B87A-4F84-8E5F-AD3F590752E6}" type="presParOf" srcId="{D324FAD6-6B28-447B-8E69-2CF2A0C63A76}" destId="{44E2541A-F3F5-498D-8887-8617BFED0304}" srcOrd="11" destOrd="0" presId="urn:microsoft.com/office/officeart/2005/8/layout/vList3"/>
    <dgm:cxn modelId="{554FE70C-B300-4150-8366-34F0516A3EB2}" type="presParOf" srcId="{D324FAD6-6B28-447B-8E69-2CF2A0C63A76}" destId="{6ED95F77-D6D9-4C4D-8C70-B074DBA81DEF}" srcOrd="12" destOrd="0" presId="urn:microsoft.com/office/officeart/2005/8/layout/vList3"/>
    <dgm:cxn modelId="{7A146FB1-CCD1-49E7-A8FB-4408CAFF9159}" type="presParOf" srcId="{6ED95F77-D6D9-4C4D-8C70-B074DBA81DEF}" destId="{66DA0DFB-50DD-467D-9306-A910FC848B17}" srcOrd="0" destOrd="0" presId="urn:microsoft.com/office/officeart/2005/8/layout/vList3"/>
    <dgm:cxn modelId="{D56A3E19-2A11-4A79-AF2D-C26BF0D8FC53}" type="presParOf" srcId="{6ED95F77-D6D9-4C4D-8C70-B074DBA81DEF}" destId="{695BD6AC-D8B1-4F53-B05C-E988DE0EAA5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87E586-BF76-439B-93C7-B14DC4D137B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E6C1912B-ED10-4A47-A6B7-34CB859431EF}">
      <dgm:prSet phldrT="[Текст]" custT="1"/>
      <dgm:spPr/>
      <dgm:t>
        <a:bodyPr/>
        <a:lstStyle/>
        <a:p>
          <a:r>
            <a:rPr lang="ru-RU" sz="1200" dirty="0" smtClean="0"/>
            <a:t>согласовывает заказчику потребности в товарах, работах, услугах</a:t>
          </a:r>
        </a:p>
      </dgm:t>
    </dgm:pt>
    <dgm:pt modelId="{D42C4047-F847-47CF-84F2-E1D789D6660B}" type="parTrans" cxnId="{ED2B7EAF-0651-443E-9B39-D5B0AB0C04E1}">
      <dgm:prSet/>
      <dgm:spPr/>
      <dgm:t>
        <a:bodyPr/>
        <a:lstStyle/>
        <a:p>
          <a:endParaRPr lang="ru-RU" sz="1200"/>
        </a:p>
      </dgm:t>
    </dgm:pt>
    <dgm:pt modelId="{41FED890-AAFF-4CB2-807A-14F96D9DA75B}" type="sibTrans" cxnId="{ED2B7EAF-0651-443E-9B39-D5B0AB0C04E1}">
      <dgm:prSet/>
      <dgm:spPr/>
      <dgm:t>
        <a:bodyPr/>
        <a:lstStyle/>
        <a:p>
          <a:endParaRPr lang="ru-RU" sz="1200"/>
        </a:p>
      </dgm:t>
    </dgm:pt>
    <dgm:pt modelId="{4BF7FAB3-A7E2-4A88-8FD7-A23C5B13214C}">
      <dgm:prSet phldrT="[Текст]" custT="1"/>
      <dgm:spPr/>
      <dgm:t>
        <a:bodyPr/>
        <a:lstStyle/>
        <a:p>
          <a:r>
            <a:rPr lang="ru-RU" sz="1200" dirty="0" smtClean="0"/>
            <a:t>согласовывает обоснование выбора способа определения поставщика</a:t>
          </a:r>
        </a:p>
      </dgm:t>
    </dgm:pt>
    <dgm:pt modelId="{3BE08656-5405-4D0F-A441-1456CF6B8B9B}" type="parTrans" cxnId="{149ABEED-A222-4B6A-9CFF-CB54FCA03E67}">
      <dgm:prSet/>
      <dgm:spPr/>
      <dgm:t>
        <a:bodyPr/>
        <a:lstStyle/>
        <a:p>
          <a:endParaRPr lang="ru-RU" sz="1200"/>
        </a:p>
      </dgm:t>
    </dgm:pt>
    <dgm:pt modelId="{CC805CA1-C04F-4CEF-A379-42D395543416}" type="sibTrans" cxnId="{149ABEED-A222-4B6A-9CFF-CB54FCA03E67}">
      <dgm:prSet/>
      <dgm:spPr/>
      <dgm:t>
        <a:bodyPr/>
        <a:lstStyle/>
        <a:p>
          <a:endParaRPr lang="ru-RU" sz="1200"/>
        </a:p>
      </dgm:t>
    </dgm:pt>
    <dgm:pt modelId="{2DC3EACE-16B9-4609-B79E-1BE09E26D029}">
      <dgm:prSet custT="1"/>
      <dgm:spPr/>
      <dgm:t>
        <a:bodyPr/>
        <a:lstStyle/>
        <a:p>
          <a:r>
            <a:rPr lang="ru-RU" sz="1200" dirty="0" smtClean="0"/>
            <a:t> совместно с заказчиком готовит проект контракта</a:t>
          </a:r>
        </a:p>
      </dgm:t>
    </dgm:pt>
    <dgm:pt modelId="{487EC5DF-9C55-41AE-89AD-F333EB68ECE1}" type="parTrans" cxnId="{E2BE1E5A-BB34-4F2C-A7BB-D2A00D6380EA}">
      <dgm:prSet/>
      <dgm:spPr/>
      <dgm:t>
        <a:bodyPr/>
        <a:lstStyle/>
        <a:p>
          <a:endParaRPr lang="ru-RU" sz="1200"/>
        </a:p>
      </dgm:t>
    </dgm:pt>
    <dgm:pt modelId="{E7B021D1-10D2-4F41-8510-FA18012B58C4}" type="sibTrans" cxnId="{E2BE1E5A-BB34-4F2C-A7BB-D2A00D6380EA}">
      <dgm:prSet/>
      <dgm:spPr/>
      <dgm:t>
        <a:bodyPr/>
        <a:lstStyle/>
        <a:p>
          <a:endParaRPr lang="ru-RU" sz="1200"/>
        </a:p>
      </dgm:t>
    </dgm:pt>
    <dgm:pt modelId="{B94B807F-7388-4D36-A3EC-3B16D1129A00}">
      <dgm:prSet custT="1"/>
      <dgm:spPr/>
      <dgm:t>
        <a:bodyPr/>
        <a:lstStyle/>
        <a:p>
          <a:r>
            <a:rPr lang="ru-RU" sz="1200" dirty="0" smtClean="0"/>
            <a:t>согласовывает заказчику заявку на закупку</a:t>
          </a:r>
        </a:p>
      </dgm:t>
    </dgm:pt>
    <dgm:pt modelId="{068467D1-3808-4A1B-8915-0E910C71C56E}" type="parTrans" cxnId="{5712FEEF-62E9-4FF3-8757-76101F13E2A9}">
      <dgm:prSet/>
      <dgm:spPr/>
      <dgm:t>
        <a:bodyPr/>
        <a:lstStyle/>
        <a:p>
          <a:endParaRPr lang="ru-RU" sz="1200"/>
        </a:p>
      </dgm:t>
    </dgm:pt>
    <dgm:pt modelId="{C42BD68C-E076-4B9A-84F7-A6F921C94D45}" type="sibTrans" cxnId="{5712FEEF-62E9-4FF3-8757-76101F13E2A9}">
      <dgm:prSet/>
      <dgm:spPr/>
      <dgm:t>
        <a:bodyPr/>
        <a:lstStyle/>
        <a:p>
          <a:endParaRPr lang="ru-RU" sz="1200"/>
        </a:p>
      </dgm:t>
    </dgm:pt>
    <dgm:pt modelId="{55D3F9AE-DE36-4FA7-ADC2-9CA4F2C0B6C3}">
      <dgm:prSet custT="1"/>
      <dgm:spPr/>
      <dgm:t>
        <a:bodyPr/>
        <a:lstStyle/>
        <a:p>
          <a:r>
            <a:rPr lang="ru-RU" sz="1200" dirty="0" smtClean="0"/>
            <a:t>проверяет наличие информации о закупке в плане закупок, плане-графике</a:t>
          </a:r>
        </a:p>
      </dgm:t>
    </dgm:pt>
    <dgm:pt modelId="{1B316C4E-99A3-441C-82E7-AF9F8BBC7D2B}" type="parTrans" cxnId="{E2927E89-8F81-489D-B1A2-A01FEB0E6A62}">
      <dgm:prSet/>
      <dgm:spPr/>
      <dgm:t>
        <a:bodyPr/>
        <a:lstStyle/>
        <a:p>
          <a:endParaRPr lang="ru-RU" sz="1200"/>
        </a:p>
      </dgm:t>
    </dgm:pt>
    <dgm:pt modelId="{913270BD-D558-4439-9E52-E836C2073331}" type="sibTrans" cxnId="{E2927E89-8F81-489D-B1A2-A01FEB0E6A62}">
      <dgm:prSet/>
      <dgm:spPr/>
      <dgm:t>
        <a:bodyPr/>
        <a:lstStyle/>
        <a:p>
          <a:endParaRPr lang="ru-RU" sz="1200"/>
        </a:p>
      </dgm:t>
    </dgm:pt>
    <dgm:pt modelId="{EBFE4E8D-60F8-4132-A4F9-AF792D4106F9}">
      <dgm:prSet custT="1"/>
      <dgm:spPr/>
      <dgm:t>
        <a:bodyPr/>
        <a:lstStyle/>
        <a:p>
          <a:r>
            <a:rPr lang="ru-RU" sz="1200" dirty="0" smtClean="0"/>
            <a:t>  проверяет соответствие сведений, содержащихся в заявке на закупку</a:t>
          </a:r>
        </a:p>
      </dgm:t>
    </dgm:pt>
    <dgm:pt modelId="{4276B1B4-6AC8-40C0-B10B-14BF27508B73}" type="parTrans" cxnId="{43AF653C-5FC1-4414-82C4-498097187F90}">
      <dgm:prSet/>
      <dgm:spPr/>
      <dgm:t>
        <a:bodyPr/>
        <a:lstStyle/>
        <a:p>
          <a:endParaRPr lang="ru-RU" sz="1200"/>
        </a:p>
      </dgm:t>
    </dgm:pt>
    <dgm:pt modelId="{B63F2B2B-C951-4FD0-BFBA-E000197F2B19}" type="sibTrans" cxnId="{43AF653C-5FC1-4414-82C4-498097187F90}">
      <dgm:prSet/>
      <dgm:spPr/>
      <dgm:t>
        <a:bodyPr/>
        <a:lstStyle/>
        <a:p>
          <a:endParaRPr lang="ru-RU" sz="1200"/>
        </a:p>
      </dgm:t>
    </dgm:pt>
    <dgm:pt modelId="{81D4FC07-6A1C-4A74-877B-693A0BD87AEC}">
      <dgm:prSet custT="1"/>
      <dgm:spPr/>
      <dgm:t>
        <a:bodyPr/>
        <a:lstStyle/>
        <a:p>
          <a:r>
            <a:rPr lang="ru-RU" sz="1200" dirty="0" smtClean="0"/>
            <a:t>утверждает заявку на закупку</a:t>
          </a:r>
        </a:p>
      </dgm:t>
    </dgm:pt>
    <dgm:pt modelId="{0B6288B9-1532-4B5B-8BE3-A6A8985BE35D}" type="parTrans" cxnId="{FE3D111F-2C7D-4925-AB3C-94CDE7AE1F44}">
      <dgm:prSet/>
      <dgm:spPr/>
      <dgm:t>
        <a:bodyPr/>
        <a:lstStyle/>
        <a:p>
          <a:endParaRPr lang="ru-RU" sz="1200"/>
        </a:p>
      </dgm:t>
    </dgm:pt>
    <dgm:pt modelId="{1157462C-09D9-481C-A7B8-70B8A643145E}" type="sibTrans" cxnId="{FE3D111F-2C7D-4925-AB3C-94CDE7AE1F44}">
      <dgm:prSet/>
      <dgm:spPr/>
      <dgm:t>
        <a:bodyPr/>
        <a:lstStyle/>
        <a:p>
          <a:endParaRPr lang="ru-RU" sz="1200"/>
        </a:p>
      </dgm:t>
    </dgm:pt>
    <dgm:pt modelId="{D324FAD6-6B28-447B-8E69-2CF2A0C63A76}" type="pres">
      <dgm:prSet presAssocID="{3787E586-BF76-439B-93C7-B14DC4D137B4}" presName="linearFlow" presStyleCnt="0">
        <dgm:presLayoutVars>
          <dgm:dir/>
          <dgm:resizeHandles val="exact"/>
        </dgm:presLayoutVars>
      </dgm:prSet>
      <dgm:spPr/>
    </dgm:pt>
    <dgm:pt modelId="{B52902B1-CEEB-4308-ADA3-F6FA4071A1FC}" type="pres">
      <dgm:prSet presAssocID="{E6C1912B-ED10-4A47-A6B7-34CB859431EF}" presName="composite" presStyleCnt="0"/>
      <dgm:spPr/>
    </dgm:pt>
    <dgm:pt modelId="{5232FEA6-A702-4C99-A693-81D016A8C9F7}" type="pres">
      <dgm:prSet presAssocID="{E6C1912B-ED10-4A47-A6B7-34CB859431EF}" presName="imgShp" presStyleLbl="fgImgPlace1" presStyleIdx="0" presStyleCnt="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F5A7D78-4924-4EDB-9FD5-25487AAD0E4D}" type="pres">
      <dgm:prSet presAssocID="{E6C1912B-ED10-4A47-A6B7-34CB859431EF}" presName="txShp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D353AC-F11F-48E6-AA20-92A7255D0499}" type="pres">
      <dgm:prSet presAssocID="{41FED890-AAFF-4CB2-807A-14F96D9DA75B}" presName="spacing" presStyleCnt="0"/>
      <dgm:spPr/>
    </dgm:pt>
    <dgm:pt modelId="{EAF12BA0-84EB-4D61-8066-60F710B3D7A1}" type="pres">
      <dgm:prSet presAssocID="{4BF7FAB3-A7E2-4A88-8FD7-A23C5B13214C}" presName="composite" presStyleCnt="0"/>
      <dgm:spPr/>
    </dgm:pt>
    <dgm:pt modelId="{8CABF711-1CB3-4CD8-B09A-8B2151657849}" type="pres">
      <dgm:prSet presAssocID="{4BF7FAB3-A7E2-4A88-8FD7-A23C5B13214C}" presName="imgShp" presStyleLbl="fgImgPlace1" presStyleIdx="1" presStyleCnt="7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A93EDFE-CFA2-400E-92BB-4626180D68AD}" type="pres">
      <dgm:prSet presAssocID="{4BF7FAB3-A7E2-4A88-8FD7-A23C5B13214C}" presName="txShp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809C0F-A01B-458B-BD70-8FB2F527D021}" type="pres">
      <dgm:prSet presAssocID="{CC805CA1-C04F-4CEF-A379-42D395543416}" presName="spacing" presStyleCnt="0"/>
      <dgm:spPr/>
    </dgm:pt>
    <dgm:pt modelId="{4172B16A-9283-42A2-A073-BD6CCC714C03}" type="pres">
      <dgm:prSet presAssocID="{2DC3EACE-16B9-4609-B79E-1BE09E26D029}" presName="composite" presStyleCnt="0"/>
      <dgm:spPr/>
    </dgm:pt>
    <dgm:pt modelId="{4B386BD1-0043-4E68-AA80-A83A15F55EC0}" type="pres">
      <dgm:prSet presAssocID="{2DC3EACE-16B9-4609-B79E-1BE09E26D029}" presName="imgShp" presStyleLbl="fgImgPlace1" presStyleIdx="2" presStyleCnt="7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1C283FB-5B02-4792-B393-F3A8D4586A14}" type="pres">
      <dgm:prSet presAssocID="{2DC3EACE-16B9-4609-B79E-1BE09E26D029}" presName="tx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5653E3-A959-421C-8D13-1FDA7E478BF5}" type="pres">
      <dgm:prSet presAssocID="{E7B021D1-10D2-4F41-8510-FA18012B58C4}" presName="spacing" presStyleCnt="0"/>
      <dgm:spPr/>
    </dgm:pt>
    <dgm:pt modelId="{E3BCBFBA-0C8A-413E-BB96-E07AD902211B}" type="pres">
      <dgm:prSet presAssocID="{B94B807F-7388-4D36-A3EC-3B16D1129A00}" presName="composite" presStyleCnt="0"/>
      <dgm:spPr/>
    </dgm:pt>
    <dgm:pt modelId="{A85CC9AC-3B19-44B3-AFB4-4DCDBE3FF95E}" type="pres">
      <dgm:prSet presAssocID="{B94B807F-7388-4D36-A3EC-3B16D1129A00}" presName="imgShp" presStyleLbl="fgImgPlace1" presStyleIdx="3" presStyleCnt="7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47BEB2D-8983-4F28-A8F4-BE00B3F254CA}" type="pres">
      <dgm:prSet presAssocID="{B94B807F-7388-4D36-A3EC-3B16D1129A00}" presName="tx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9922C-7586-41A4-AC10-369CFF8C8E28}" type="pres">
      <dgm:prSet presAssocID="{C42BD68C-E076-4B9A-84F7-A6F921C94D45}" presName="spacing" presStyleCnt="0"/>
      <dgm:spPr/>
    </dgm:pt>
    <dgm:pt modelId="{BC3B7F5E-BAC9-4695-890C-114610F6245F}" type="pres">
      <dgm:prSet presAssocID="{55D3F9AE-DE36-4FA7-ADC2-9CA4F2C0B6C3}" presName="composite" presStyleCnt="0"/>
      <dgm:spPr/>
    </dgm:pt>
    <dgm:pt modelId="{43DAEA60-2581-4200-9DE3-0E2AD750E6DB}" type="pres">
      <dgm:prSet presAssocID="{55D3F9AE-DE36-4FA7-ADC2-9CA4F2C0B6C3}" presName="imgShp" presStyleLbl="fgImgPlace1" presStyleIdx="4" presStyleCnt="7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AF3EF92-2290-4F96-964B-6FFB1CFC1C45}" type="pres">
      <dgm:prSet presAssocID="{55D3F9AE-DE36-4FA7-ADC2-9CA4F2C0B6C3}" presName="tx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92DE22-8194-425A-A605-60FA8F6D22C0}" type="pres">
      <dgm:prSet presAssocID="{913270BD-D558-4439-9E52-E836C2073331}" presName="spacing" presStyleCnt="0"/>
      <dgm:spPr/>
    </dgm:pt>
    <dgm:pt modelId="{03F62F9F-B1BC-442F-AA7B-EB13AE0F9700}" type="pres">
      <dgm:prSet presAssocID="{EBFE4E8D-60F8-4132-A4F9-AF792D4106F9}" presName="composite" presStyleCnt="0"/>
      <dgm:spPr/>
    </dgm:pt>
    <dgm:pt modelId="{95DD4C9F-D785-4F8B-A9FB-559DF4FBF849}" type="pres">
      <dgm:prSet presAssocID="{EBFE4E8D-60F8-4132-A4F9-AF792D4106F9}" presName="imgShp" presStyleLbl="fgImgPlace1" presStyleIdx="5" presStyleCnt="7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D1CB0EB-EA7D-4B23-A613-28B6CE804F89}" type="pres">
      <dgm:prSet presAssocID="{EBFE4E8D-60F8-4132-A4F9-AF792D4106F9}" presName="tx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E2541A-F3F5-498D-8887-8617BFED0304}" type="pres">
      <dgm:prSet presAssocID="{B63F2B2B-C951-4FD0-BFBA-E000197F2B19}" presName="spacing" presStyleCnt="0"/>
      <dgm:spPr/>
    </dgm:pt>
    <dgm:pt modelId="{6ED95F77-D6D9-4C4D-8C70-B074DBA81DEF}" type="pres">
      <dgm:prSet presAssocID="{81D4FC07-6A1C-4A74-877B-693A0BD87AEC}" presName="composite" presStyleCnt="0"/>
      <dgm:spPr/>
    </dgm:pt>
    <dgm:pt modelId="{66DA0DFB-50DD-467D-9306-A910FC848B17}" type="pres">
      <dgm:prSet presAssocID="{81D4FC07-6A1C-4A74-877B-693A0BD87AEC}" presName="imgShp" presStyleLbl="fgImgPlace1" presStyleIdx="6" presStyleCnt="7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95BD6AC-D8B1-4F53-B05C-E988DE0EAA56}" type="pres">
      <dgm:prSet presAssocID="{81D4FC07-6A1C-4A74-877B-693A0BD87AEC}" presName="tx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2D1E1B-E081-4BE8-8B50-46761677072E}" type="presOf" srcId="{4BF7FAB3-A7E2-4A88-8FD7-A23C5B13214C}" destId="{FA93EDFE-CFA2-400E-92BB-4626180D68AD}" srcOrd="0" destOrd="0" presId="urn:microsoft.com/office/officeart/2005/8/layout/vList3"/>
    <dgm:cxn modelId="{A8D932C7-E924-4F1D-B416-B8E20E7E53AF}" type="presOf" srcId="{3787E586-BF76-439B-93C7-B14DC4D137B4}" destId="{D324FAD6-6B28-447B-8E69-2CF2A0C63A76}" srcOrd="0" destOrd="0" presId="urn:microsoft.com/office/officeart/2005/8/layout/vList3"/>
    <dgm:cxn modelId="{FE3D111F-2C7D-4925-AB3C-94CDE7AE1F44}" srcId="{3787E586-BF76-439B-93C7-B14DC4D137B4}" destId="{81D4FC07-6A1C-4A74-877B-693A0BD87AEC}" srcOrd="6" destOrd="0" parTransId="{0B6288B9-1532-4B5B-8BE3-A6A8985BE35D}" sibTransId="{1157462C-09D9-481C-A7B8-70B8A643145E}"/>
    <dgm:cxn modelId="{5712FEEF-62E9-4FF3-8757-76101F13E2A9}" srcId="{3787E586-BF76-439B-93C7-B14DC4D137B4}" destId="{B94B807F-7388-4D36-A3EC-3B16D1129A00}" srcOrd="3" destOrd="0" parTransId="{068467D1-3808-4A1B-8915-0E910C71C56E}" sibTransId="{C42BD68C-E076-4B9A-84F7-A6F921C94D45}"/>
    <dgm:cxn modelId="{AE3824A6-9B9D-4099-BB61-A90CC0FA833B}" type="presOf" srcId="{E6C1912B-ED10-4A47-A6B7-34CB859431EF}" destId="{FF5A7D78-4924-4EDB-9FD5-25487AAD0E4D}" srcOrd="0" destOrd="0" presId="urn:microsoft.com/office/officeart/2005/8/layout/vList3"/>
    <dgm:cxn modelId="{BDEF6A5B-3A6B-43C4-A804-8A7490CC65B3}" type="presOf" srcId="{55D3F9AE-DE36-4FA7-ADC2-9CA4F2C0B6C3}" destId="{FAF3EF92-2290-4F96-964B-6FFB1CFC1C45}" srcOrd="0" destOrd="0" presId="urn:microsoft.com/office/officeart/2005/8/layout/vList3"/>
    <dgm:cxn modelId="{70CF53C1-F734-447A-902D-FE21C200A12A}" type="presOf" srcId="{EBFE4E8D-60F8-4132-A4F9-AF792D4106F9}" destId="{8D1CB0EB-EA7D-4B23-A613-28B6CE804F89}" srcOrd="0" destOrd="0" presId="urn:microsoft.com/office/officeart/2005/8/layout/vList3"/>
    <dgm:cxn modelId="{E2BE1E5A-BB34-4F2C-A7BB-D2A00D6380EA}" srcId="{3787E586-BF76-439B-93C7-B14DC4D137B4}" destId="{2DC3EACE-16B9-4609-B79E-1BE09E26D029}" srcOrd="2" destOrd="0" parTransId="{487EC5DF-9C55-41AE-89AD-F333EB68ECE1}" sibTransId="{E7B021D1-10D2-4F41-8510-FA18012B58C4}"/>
    <dgm:cxn modelId="{149ABEED-A222-4B6A-9CFF-CB54FCA03E67}" srcId="{3787E586-BF76-439B-93C7-B14DC4D137B4}" destId="{4BF7FAB3-A7E2-4A88-8FD7-A23C5B13214C}" srcOrd="1" destOrd="0" parTransId="{3BE08656-5405-4D0F-A441-1456CF6B8B9B}" sibTransId="{CC805CA1-C04F-4CEF-A379-42D395543416}"/>
    <dgm:cxn modelId="{8F642E21-3D92-4D07-8946-65F414E0B80B}" type="presOf" srcId="{2DC3EACE-16B9-4609-B79E-1BE09E26D029}" destId="{11C283FB-5B02-4792-B393-F3A8D4586A14}" srcOrd="0" destOrd="0" presId="urn:microsoft.com/office/officeart/2005/8/layout/vList3"/>
    <dgm:cxn modelId="{ED2B7EAF-0651-443E-9B39-D5B0AB0C04E1}" srcId="{3787E586-BF76-439B-93C7-B14DC4D137B4}" destId="{E6C1912B-ED10-4A47-A6B7-34CB859431EF}" srcOrd="0" destOrd="0" parTransId="{D42C4047-F847-47CF-84F2-E1D789D6660B}" sibTransId="{41FED890-AAFF-4CB2-807A-14F96D9DA75B}"/>
    <dgm:cxn modelId="{E2927E89-8F81-489D-B1A2-A01FEB0E6A62}" srcId="{3787E586-BF76-439B-93C7-B14DC4D137B4}" destId="{55D3F9AE-DE36-4FA7-ADC2-9CA4F2C0B6C3}" srcOrd="4" destOrd="0" parTransId="{1B316C4E-99A3-441C-82E7-AF9F8BBC7D2B}" sibTransId="{913270BD-D558-4439-9E52-E836C2073331}"/>
    <dgm:cxn modelId="{A0DFC32D-F966-4875-9A44-E78D8EF413EF}" type="presOf" srcId="{81D4FC07-6A1C-4A74-877B-693A0BD87AEC}" destId="{695BD6AC-D8B1-4F53-B05C-E988DE0EAA56}" srcOrd="0" destOrd="0" presId="urn:microsoft.com/office/officeart/2005/8/layout/vList3"/>
    <dgm:cxn modelId="{43AF653C-5FC1-4414-82C4-498097187F90}" srcId="{3787E586-BF76-439B-93C7-B14DC4D137B4}" destId="{EBFE4E8D-60F8-4132-A4F9-AF792D4106F9}" srcOrd="5" destOrd="0" parTransId="{4276B1B4-6AC8-40C0-B10B-14BF27508B73}" sibTransId="{B63F2B2B-C951-4FD0-BFBA-E000197F2B19}"/>
    <dgm:cxn modelId="{1C9646F8-A3DF-48E6-B6FA-F0554E1685B2}" type="presOf" srcId="{B94B807F-7388-4D36-A3EC-3B16D1129A00}" destId="{947BEB2D-8983-4F28-A8F4-BE00B3F254CA}" srcOrd="0" destOrd="0" presId="urn:microsoft.com/office/officeart/2005/8/layout/vList3"/>
    <dgm:cxn modelId="{200B39D3-75C5-4F80-9DBD-59D39B452C98}" type="presParOf" srcId="{D324FAD6-6B28-447B-8E69-2CF2A0C63A76}" destId="{B52902B1-CEEB-4308-ADA3-F6FA4071A1FC}" srcOrd="0" destOrd="0" presId="urn:microsoft.com/office/officeart/2005/8/layout/vList3"/>
    <dgm:cxn modelId="{F77169A0-23B3-4919-B525-B1A24A303C92}" type="presParOf" srcId="{B52902B1-CEEB-4308-ADA3-F6FA4071A1FC}" destId="{5232FEA6-A702-4C99-A693-81D016A8C9F7}" srcOrd="0" destOrd="0" presId="urn:microsoft.com/office/officeart/2005/8/layout/vList3"/>
    <dgm:cxn modelId="{6CE01D2D-11A9-4B92-9894-D3156201681F}" type="presParOf" srcId="{B52902B1-CEEB-4308-ADA3-F6FA4071A1FC}" destId="{FF5A7D78-4924-4EDB-9FD5-25487AAD0E4D}" srcOrd="1" destOrd="0" presId="urn:microsoft.com/office/officeart/2005/8/layout/vList3"/>
    <dgm:cxn modelId="{7B8459A4-C976-4CF7-9DB0-A37B81F3CAA5}" type="presParOf" srcId="{D324FAD6-6B28-447B-8E69-2CF2A0C63A76}" destId="{CDD353AC-F11F-48E6-AA20-92A7255D0499}" srcOrd="1" destOrd="0" presId="urn:microsoft.com/office/officeart/2005/8/layout/vList3"/>
    <dgm:cxn modelId="{CA29A6EF-0A46-47BD-8322-0C3BAC7AD8CA}" type="presParOf" srcId="{D324FAD6-6B28-447B-8E69-2CF2A0C63A76}" destId="{EAF12BA0-84EB-4D61-8066-60F710B3D7A1}" srcOrd="2" destOrd="0" presId="urn:microsoft.com/office/officeart/2005/8/layout/vList3"/>
    <dgm:cxn modelId="{1118C346-8853-4284-A369-0659F06C8245}" type="presParOf" srcId="{EAF12BA0-84EB-4D61-8066-60F710B3D7A1}" destId="{8CABF711-1CB3-4CD8-B09A-8B2151657849}" srcOrd="0" destOrd="0" presId="urn:microsoft.com/office/officeart/2005/8/layout/vList3"/>
    <dgm:cxn modelId="{4687A6F8-1423-42E2-ABA7-BE566FFB2CB2}" type="presParOf" srcId="{EAF12BA0-84EB-4D61-8066-60F710B3D7A1}" destId="{FA93EDFE-CFA2-400E-92BB-4626180D68AD}" srcOrd="1" destOrd="0" presId="urn:microsoft.com/office/officeart/2005/8/layout/vList3"/>
    <dgm:cxn modelId="{7BE56E00-927D-4B80-AB50-97724803DB29}" type="presParOf" srcId="{D324FAD6-6B28-447B-8E69-2CF2A0C63A76}" destId="{53809C0F-A01B-458B-BD70-8FB2F527D021}" srcOrd="3" destOrd="0" presId="urn:microsoft.com/office/officeart/2005/8/layout/vList3"/>
    <dgm:cxn modelId="{72B2F5E2-56D5-4942-B03B-BE85C9237D15}" type="presParOf" srcId="{D324FAD6-6B28-447B-8E69-2CF2A0C63A76}" destId="{4172B16A-9283-42A2-A073-BD6CCC714C03}" srcOrd="4" destOrd="0" presId="urn:microsoft.com/office/officeart/2005/8/layout/vList3"/>
    <dgm:cxn modelId="{D61AF2FE-4346-411F-BA0F-636A375169EA}" type="presParOf" srcId="{4172B16A-9283-42A2-A073-BD6CCC714C03}" destId="{4B386BD1-0043-4E68-AA80-A83A15F55EC0}" srcOrd="0" destOrd="0" presId="urn:microsoft.com/office/officeart/2005/8/layout/vList3"/>
    <dgm:cxn modelId="{C1AFBE0F-2C25-4874-98F6-068BA298FEE1}" type="presParOf" srcId="{4172B16A-9283-42A2-A073-BD6CCC714C03}" destId="{11C283FB-5B02-4792-B393-F3A8D4586A14}" srcOrd="1" destOrd="0" presId="urn:microsoft.com/office/officeart/2005/8/layout/vList3"/>
    <dgm:cxn modelId="{868F7304-FF66-4351-ABE0-1E8FFBE7A655}" type="presParOf" srcId="{D324FAD6-6B28-447B-8E69-2CF2A0C63A76}" destId="{6E5653E3-A959-421C-8D13-1FDA7E478BF5}" srcOrd="5" destOrd="0" presId="urn:microsoft.com/office/officeart/2005/8/layout/vList3"/>
    <dgm:cxn modelId="{6528CBA4-90D8-4DC9-8D73-3B543A164F5C}" type="presParOf" srcId="{D324FAD6-6B28-447B-8E69-2CF2A0C63A76}" destId="{E3BCBFBA-0C8A-413E-BB96-E07AD902211B}" srcOrd="6" destOrd="0" presId="urn:microsoft.com/office/officeart/2005/8/layout/vList3"/>
    <dgm:cxn modelId="{8DCFFF18-602F-4094-8F3A-EB09FFF8416F}" type="presParOf" srcId="{E3BCBFBA-0C8A-413E-BB96-E07AD902211B}" destId="{A85CC9AC-3B19-44B3-AFB4-4DCDBE3FF95E}" srcOrd="0" destOrd="0" presId="urn:microsoft.com/office/officeart/2005/8/layout/vList3"/>
    <dgm:cxn modelId="{B388CDC6-660F-4721-877D-E0B709D31D97}" type="presParOf" srcId="{E3BCBFBA-0C8A-413E-BB96-E07AD902211B}" destId="{947BEB2D-8983-4F28-A8F4-BE00B3F254CA}" srcOrd="1" destOrd="0" presId="urn:microsoft.com/office/officeart/2005/8/layout/vList3"/>
    <dgm:cxn modelId="{55140AC9-81AA-425B-A26A-1C0DC2335DC0}" type="presParOf" srcId="{D324FAD6-6B28-447B-8E69-2CF2A0C63A76}" destId="{0D19922C-7586-41A4-AC10-369CFF8C8E28}" srcOrd="7" destOrd="0" presId="urn:microsoft.com/office/officeart/2005/8/layout/vList3"/>
    <dgm:cxn modelId="{1C5CFA47-1D36-43DD-8AFB-EE603F5A69D5}" type="presParOf" srcId="{D324FAD6-6B28-447B-8E69-2CF2A0C63A76}" destId="{BC3B7F5E-BAC9-4695-890C-114610F6245F}" srcOrd="8" destOrd="0" presId="urn:microsoft.com/office/officeart/2005/8/layout/vList3"/>
    <dgm:cxn modelId="{3F728BE1-7AB7-4DC2-9222-29D39CA75040}" type="presParOf" srcId="{BC3B7F5E-BAC9-4695-890C-114610F6245F}" destId="{43DAEA60-2581-4200-9DE3-0E2AD750E6DB}" srcOrd="0" destOrd="0" presId="urn:microsoft.com/office/officeart/2005/8/layout/vList3"/>
    <dgm:cxn modelId="{B5F5259D-8699-4A57-AA52-A820BF86B203}" type="presParOf" srcId="{BC3B7F5E-BAC9-4695-890C-114610F6245F}" destId="{FAF3EF92-2290-4F96-964B-6FFB1CFC1C45}" srcOrd="1" destOrd="0" presId="urn:microsoft.com/office/officeart/2005/8/layout/vList3"/>
    <dgm:cxn modelId="{EBA129BB-DB08-481F-A502-4A93FC9F25EF}" type="presParOf" srcId="{D324FAD6-6B28-447B-8E69-2CF2A0C63A76}" destId="{F692DE22-8194-425A-A605-60FA8F6D22C0}" srcOrd="9" destOrd="0" presId="urn:microsoft.com/office/officeart/2005/8/layout/vList3"/>
    <dgm:cxn modelId="{90291DBF-B3C7-489D-9D6A-8155DD2F660A}" type="presParOf" srcId="{D324FAD6-6B28-447B-8E69-2CF2A0C63A76}" destId="{03F62F9F-B1BC-442F-AA7B-EB13AE0F9700}" srcOrd="10" destOrd="0" presId="urn:microsoft.com/office/officeart/2005/8/layout/vList3"/>
    <dgm:cxn modelId="{6631AFCA-68D1-4E9A-A4E8-92920B8D490F}" type="presParOf" srcId="{03F62F9F-B1BC-442F-AA7B-EB13AE0F9700}" destId="{95DD4C9F-D785-4F8B-A9FB-559DF4FBF849}" srcOrd="0" destOrd="0" presId="urn:microsoft.com/office/officeart/2005/8/layout/vList3"/>
    <dgm:cxn modelId="{A5513234-04D9-4E48-8648-7442CC52C849}" type="presParOf" srcId="{03F62F9F-B1BC-442F-AA7B-EB13AE0F9700}" destId="{8D1CB0EB-EA7D-4B23-A613-28B6CE804F89}" srcOrd="1" destOrd="0" presId="urn:microsoft.com/office/officeart/2005/8/layout/vList3"/>
    <dgm:cxn modelId="{2EEF575B-F946-4C28-81FC-1CB6CC20E6C7}" type="presParOf" srcId="{D324FAD6-6B28-447B-8E69-2CF2A0C63A76}" destId="{44E2541A-F3F5-498D-8887-8617BFED0304}" srcOrd="11" destOrd="0" presId="urn:microsoft.com/office/officeart/2005/8/layout/vList3"/>
    <dgm:cxn modelId="{AC69D5A6-4E7F-44E1-9438-A8B63D6C8D30}" type="presParOf" srcId="{D324FAD6-6B28-447B-8E69-2CF2A0C63A76}" destId="{6ED95F77-D6D9-4C4D-8C70-B074DBA81DEF}" srcOrd="12" destOrd="0" presId="urn:microsoft.com/office/officeart/2005/8/layout/vList3"/>
    <dgm:cxn modelId="{1A0E124F-4386-4DB1-AFC5-CB865143F0C1}" type="presParOf" srcId="{6ED95F77-D6D9-4C4D-8C70-B074DBA81DEF}" destId="{66DA0DFB-50DD-467D-9306-A910FC848B17}" srcOrd="0" destOrd="0" presId="urn:microsoft.com/office/officeart/2005/8/layout/vList3"/>
    <dgm:cxn modelId="{B5769CD7-40C0-4018-9FDF-F3A9BB84D080}" type="presParOf" srcId="{6ED95F77-D6D9-4C4D-8C70-B074DBA81DEF}" destId="{695BD6AC-D8B1-4F53-B05C-E988DE0EAA5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787E586-BF76-439B-93C7-B14DC4D137B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E6C1912B-ED10-4A47-A6B7-34CB859431EF}">
      <dgm:prSet phldrT="[Текст]" custT="1"/>
      <dgm:spPr/>
      <dgm:t>
        <a:bodyPr/>
        <a:lstStyle/>
        <a:p>
          <a:r>
            <a:rPr lang="ru-RU" sz="1800" dirty="0" smtClean="0"/>
            <a:t>Согласовывает документацию о </a:t>
          </a:r>
          <a:r>
            <a:rPr lang="ru-RU" sz="1800" dirty="0" smtClean="0"/>
            <a:t>проведении торгов</a:t>
          </a:r>
          <a:endParaRPr lang="ru-RU" sz="2000" dirty="0" smtClean="0"/>
        </a:p>
      </dgm:t>
    </dgm:pt>
    <dgm:pt modelId="{D42C4047-F847-47CF-84F2-E1D789D6660B}" type="parTrans" cxnId="{ED2B7EAF-0651-443E-9B39-D5B0AB0C04E1}">
      <dgm:prSet/>
      <dgm:spPr/>
      <dgm:t>
        <a:bodyPr/>
        <a:lstStyle/>
        <a:p>
          <a:endParaRPr lang="ru-RU" sz="1200"/>
        </a:p>
      </dgm:t>
    </dgm:pt>
    <dgm:pt modelId="{41FED890-AAFF-4CB2-807A-14F96D9DA75B}" type="sibTrans" cxnId="{ED2B7EAF-0651-443E-9B39-D5B0AB0C04E1}">
      <dgm:prSet/>
      <dgm:spPr/>
      <dgm:t>
        <a:bodyPr/>
        <a:lstStyle/>
        <a:p>
          <a:endParaRPr lang="ru-RU" sz="1200"/>
        </a:p>
      </dgm:t>
    </dgm:pt>
    <dgm:pt modelId="{4BF7FAB3-A7E2-4A88-8FD7-A23C5B13214C}">
      <dgm:prSet phldrT="[Текст]" custT="1"/>
      <dgm:spPr/>
      <dgm:t>
        <a:bodyPr/>
        <a:lstStyle/>
        <a:p>
          <a:r>
            <a:rPr lang="ru-RU" sz="1800" dirty="0" smtClean="0"/>
            <a:t>Организует процедуру </a:t>
          </a:r>
          <a:r>
            <a:rPr lang="ru-RU" sz="1800" dirty="0" smtClean="0"/>
            <a:t>проведения торгов</a:t>
          </a:r>
        </a:p>
      </dgm:t>
    </dgm:pt>
    <dgm:pt modelId="{3BE08656-5405-4D0F-A441-1456CF6B8B9B}" type="parTrans" cxnId="{149ABEED-A222-4B6A-9CFF-CB54FCA03E67}">
      <dgm:prSet/>
      <dgm:spPr/>
      <dgm:t>
        <a:bodyPr/>
        <a:lstStyle/>
        <a:p>
          <a:endParaRPr lang="ru-RU" sz="1200"/>
        </a:p>
      </dgm:t>
    </dgm:pt>
    <dgm:pt modelId="{CC805CA1-C04F-4CEF-A379-42D395543416}" type="sibTrans" cxnId="{149ABEED-A222-4B6A-9CFF-CB54FCA03E67}">
      <dgm:prSet/>
      <dgm:spPr/>
      <dgm:t>
        <a:bodyPr/>
        <a:lstStyle/>
        <a:p>
          <a:endParaRPr lang="ru-RU" sz="1200"/>
        </a:p>
      </dgm:t>
    </dgm:pt>
    <dgm:pt modelId="{5FA8E8B6-F189-42C9-BC49-99A9DCCE5692}">
      <dgm:prSet phldrT="[Текст]"/>
      <dgm:spPr/>
      <dgm:t>
        <a:bodyPr/>
        <a:lstStyle/>
        <a:p>
          <a:r>
            <a:rPr lang="ru-RU" dirty="0" smtClean="0"/>
            <a:t>Заключено 1 102 процедуры торгов</a:t>
          </a:r>
          <a:endParaRPr lang="ru-RU" dirty="0" smtClean="0"/>
        </a:p>
      </dgm:t>
    </dgm:pt>
    <dgm:pt modelId="{35AF81F4-790B-4B70-B742-E1BD2DC7B828}" type="parTrans" cxnId="{7BE6EB5A-046E-4EEF-BC64-0A55B3ABAAAA}">
      <dgm:prSet/>
      <dgm:spPr/>
      <dgm:t>
        <a:bodyPr/>
        <a:lstStyle/>
        <a:p>
          <a:endParaRPr lang="ru-RU"/>
        </a:p>
      </dgm:t>
    </dgm:pt>
    <dgm:pt modelId="{FB36C837-7068-4A12-865B-81A05E0A95A2}" type="sibTrans" cxnId="{7BE6EB5A-046E-4EEF-BC64-0A55B3ABAAAA}">
      <dgm:prSet/>
      <dgm:spPr/>
      <dgm:t>
        <a:bodyPr/>
        <a:lstStyle/>
        <a:p>
          <a:endParaRPr lang="ru-RU"/>
        </a:p>
      </dgm:t>
    </dgm:pt>
    <dgm:pt modelId="{B94553A6-CD5C-4D52-ABCB-1AA1A1B050C9}">
      <dgm:prSet phldrT="[Текст]"/>
      <dgm:spPr/>
      <dgm:t>
        <a:bodyPr/>
        <a:lstStyle/>
        <a:p>
          <a:r>
            <a:rPr lang="ru-RU" dirty="0" smtClean="0"/>
            <a:t>Экономия составила 182,87 млн. руб.</a:t>
          </a:r>
          <a:endParaRPr lang="ru-RU" dirty="0" smtClean="0"/>
        </a:p>
      </dgm:t>
    </dgm:pt>
    <dgm:pt modelId="{C3240355-4FC2-453B-8C5D-F69C0BA8056E}" type="parTrans" cxnId="{1EFBFF3A-3743-4969-B990-055AFA9E0C7E}">
      <dgm:prSet/>
      <dgm:spPr/>
      <dgm:t>
        <a:bodyPr/>
        <a:lstStyle/>
        <a:p>
          <a:endParaRPr lang="ru-RU"/>
        </a:p>
      </dgm:t>
    </dgm:pt>
    <dgm:pt modelId="{09A80C03-F2DC-4167-A0DF-4D759BFF8D8B}" type="sibTrans" cxnId="{1EFBFF3A-3743-4969-B990-055AFA9E0C7E}">
      <dgm:prSet/>
      <dgm:spPr/>
      <dgm:t>
        <a:bodyPr/>
        <a:lstStyle/>
        <a:p>
          <a:endParaRPr lang="ru-RU"/>
        </a:p>
      </dgm:t>
    </dgm:pt>
    <dgm:pt modelId="{D324FAD6-6B28-447B-8E69-2CF2A0C63A76}" type="pres">
      <dgm:prSet presAssocID="{3787E586-BF76-439B-93C7-B14DC4D137B4}" presName="linearFlow" presStyleCnt="0">
        <dgm:presLayoutVars>
          <dgm:dir/>
          <dgm:resizeHandles val="exact"/>
        </dgm:presLayoutVars>
      </dgm:prSet>
      <dgm:spPr/>
    </dgm:pt>
    <dgm:pt modelId="{B52902B1-CEEB-4308-ADA3-F6FA4071A1FC}" type="pres">
      <dgm:prSet presAssocID="{E6C1912B-ED10-4A47-A6B7-34CB859431EF}" presName="composite" presStyleCnt="0"/>
      <dgm:spPr/>
    </dgm:pt>
    <dgm:pt modelId="{5232FEA6-A702-4C99-A693-81D016A8C9F7}" type="pres">
      <dgm:prSet presAssocID="{E6C1912B-ED10-4A47-A6B7-34CB859431EF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F5A7D78-4924-4EDB-9FD5-25487AAD0E4D}" type="pres">
      <dgm:prSet presAssocID="{E6C1912B-ED10-4A47-A6B7-34CB859431EF}" presName="txShp" presStyleLbl="node1" presStyleIdx="0" presStyleCnt="4" custLinFactNeighborX="-966" custLinFactNeighborY="-2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D353AC-F11F-48E6-AA20-92A7255D0499}" type="pres">
      <dgm:prSet presAssocID="{41FED890-AAFF-4CB2-807A-14F96D9DA75B}" presName="spacing" presStyleCnt="0"/>
      <dgm:spPr/>
    </dgm:pt>
    <dgm:pt modelId="{EAF12BA0-84EB-4D61-8066-60F710B3D7A1}" type="pres">
      <dgm:prSet presAssocID="{4BF7FAB3-A7E2-4A88-8FD7-A23C5B13214C}" presName="composite" presStyleCnt="0"/>
      <dgm:spPr/>
    </dgm:pt>
    <dgm:pt modelId="{8CABF711-1CB3-4CD8-B09A-8B2151657849}" type="pres">
      <dgm:prSet presAssocID="{4BF7FAB3-A7E2-4A88-8FD7-A23C5B13214C}" presName="imgShp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A93EDFE-CFA2-400E-92BB-4626180D68AD}" type="pres">
      <dgm:prSet presAssocID="{4BF7FAB3-A7E2-4A88-8FD7-A23C5B13214C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809C0F-A01B-458B-BD70-8FB2F527D021}" type="pres">
      <dgm:prSet presAssocID="{CC805CA1-C04F-4CEF-A379-42D395543416}" presName="spacing" presStyleCnt="0"/>
      <dgm:spPr/>
    </dgm:pt>
    <dgm:pt modelId="{A760CF2C-144F-47B9-B069-3992641BC243}" type="pres">
      <dgm:prSet presAssocID="{5FA8E8B6-F189-42C9-BC49-99A9DCCE5692}" presName="composite" presStyleCnt="0"/>
      <dgm:spPr/>
    </dgm:pt>
    <dgm:pt modelId="{7C248461-09EE-4298-9E92-E298CE43283C}" type="pres">
      <dgm:prSet presAssocID="{5FA8E8B6-F189-42C9-BC49-99A9DCCE5692}" presName="imgShp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E075199-0A1E-4FE6-B9A1-22EF4F3A9BB0}" type="pres">
      <dgm:prSet presAssocID="{5FA8E8B6-F189-42C9-BC49-99A9DCCE5692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D5153F-D5E3-472B-AF82-98376C9A0FB4}" type="pres">
      <dgm:prSet presAssocID="{FB36C837-7068-4A12-865B-81A05E0A95A2}" presName="spacing" presStyleCnt="0"/>
      <dgm:spPr/>
    </dgm:pt>
    <dgm:pt modelId="{E7431711-5066-4310-8F62-61B3FDAA9F95}" type="pres">
      <dgm:prSet presAssocID="{B94553A6-CD5C-4D52-ABCB-1AA1A1B050C9}" presName="composite" presStyleCnt="0"/>
      <dgm:spPr/>
    </dgm:pt>
    <dgm:pt modelId="{893ED470-39B7-4F33-A982-0E5F0FB1A57B}" type="pres">
      <dgm:prSet presAssocID="{B94553A6-CD5C-4D52-ABCB-1AA1A1B050C9}" presName="imgShp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2193E49-296E-4D98-8B36-BB1A4C06A325}" type="pres">
      <dgm:prSet presAssocID="{B94553A6-CD5C-4D52-ABCB-1AA1A1B050C9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936201-27B0-4A2F-A18B-CC690BA402C5}" type="presOf" srcId="{E6C1912B-ED10-4A47-A6B7-34CB859431EF}" destId="{FF5A7D78-4924-4EDB-9FD5-25487AAD0E4D}" srcOrd="0" destOrd="0" presId="urn:microsoft.com/office/officeart/2005/8/layout/vList3"/>
    <dgm:cxn modelId="{149ABEED-A222-4B6A-9CFF-CB54FCA03E67}" srcId="{3787E586-BF76-439B-93C7-B14DC4D137B4}" destId="{4BF7FAB3-A7E2-4A88-8FD7-A23C5B13214C}" srcOrd="1" destOrd="0" parTransId="{3BE08656-5405-4D0F-A441-1456CF6B8B9B}" sibTransId="{CC805CA1-C04F-4CEF-A379-42D395543416}"/>
    <dgm:cxn modelId="{7BE6EB5A-046E-4EEF-BC64-0A55B3ABAAAA}" srcId="{3787E586-BF76-439B-93C7-B14DC4D137B4}" destId="{5FA8E8B6-F189-42C9-BC49-99A9DCCE5692}" srcOrd="2" destOrd="0" parTransId="{35AF81F4-790B-4B70-B742-E1BD2DC7B828}" sibTransId="{FB36C837-7068-4A12-865B-81A05E0A95A2}"/>
    <dgm:cxn modelId="{4C275C30-48D1-4319-AA1C-6A7DD9518A90}" type="presOf" srcId="{B94553A6-CD5C-4D52-ABCB-1AA1A1B050C9}" destId="{32193E49-296E-4D98-8B36-BB1A4C06A325}" srcOrd="0" destOrd="0" presId="urn:microsoft.com/office/officeart/2005/8/layout/vList3"/>
    <dgm:cxn modelId="{4A66CEF6-0296-4B42-9D46-9CC52A029BBF}" type="presOf" srcId="{4BF7FAB3-A7E2-4A88-8FD7-A23C5B13214C}" destId="{FA93EDFE-CFA2-400E-92BB-4626180D68AD}" srcOrd="0" destOrd="0" presId="urn:microsoft.com/office/officeart/2005/8/layout/vList3"/>
    <dgm:cxn modelId="{1EFBFF3A-3743-4969-B990-055AFA9E0C7E}" srcId="{3787E586-BF76-439B-93C7-B14DC4D137B4}" destId="{B94553A6-CD5C-4D52-ABCB-1AA1A1B050C9}" srcOrd="3" destOrd="0" parTransId="{C3240355-4FC2-453B-8C5D-F69C0BA8056E}" sibTransId="{09A80C03-F2DC-4167-A0DF-4D759BFF8D8B}"/>
    <dgm:cxn modelId="{ED2B7EAF-0651-443E-9B39-D5B0AB0C04E1}" srcId="{3787E586-BF76-439B-93C7-B14DC4D137B4}" destId="{E6C1912B-ED10-4A47-A6B7-34CB859431EF}" srcOrd="0" destOrd="0" parTransId="{D42C4047-F847-47CF-84F2-E1D789D6660B}" sibTransId="{41FED890-AAFF-4CB2-807A-14F96D9DA75B}"/>
    <dgm:cxn modelId="{3EB86585-DD67-43F8-9A7F-BC1B28FC4092}" type="presOf" srcId="{5FA8E8B6-F189-42C9-BC49-99A9DCCE5692}" destId="{8E075199-0A1E-4FE6-B9A1-22EF4F3A9BB0}" srcOrd="0" destOrd="0" presId="urn:microsoft.com/office/officeart/2005/8/layout/vList3"/>
    <dgm:cxn modelId="{04486A67-D1DD-4911-BEF1-3E9632C4B0CF}" type="presOf" srcId="{3787E586-BF76-439B-93C7-B14DC4D137B4}" destId="{D324FAD6-6B28-447B-8E69-2CF2A0C63A76}" srcOrd="0" destOrd="0" presId="urn:microsoft.com/office/officeart/2005/8/layout/vList3"/>
    <dgm:cxn modelId="{121DA4A8-7842-42DE-86EA-42C00DA0D85E}" type="presParOf" srcId="{D324FAD6-6B28-447B-8E69-2CF2A0C63A76}" destId="{B52902B1-CEEB-4308-ADA3-F6FA4071A1FC}" srcOrd="0" destOrd="0" presId="urn:microsoft.com/office/officeart/2005/8/layout/vList3"/>
    <dgm:cxn modelId="{E7FF0DD9-6A5C-418B-915D-8D0EB8A7C8CC}" type="presParOf" srcId="{B52902B1-CEEB-4308-ADA3-F6FA4071A1FC}" destId="{5232FEA6-A702-4C99-A693-81D016A8C9F7}" srcOrd="0" destOrd="0" presId="urn:microsoft.com/office/officeart/2005/8/layout/vList3"/>
    <dgm:cxn modelId="{931006E5-81A1-49B8-A3EC-3C41EB8454AC}" type="presParOf" srcId="{B52902B1-CEEB-4308-ADA3-F6FA4071A1FC}" destId="{FF5A7D78-4924-4EDB-9FD5-25487AAD0E4D}" srcOrd="1" destOrd="0" presId="urn:microsoft.com/office/officeart/2005/8/layout/vList3"/>
    <dgm:cxn modelId="{9786B069-AADF-4EEC-8101-4AEF4AE2C6A3}" type="presParOf" srcId="{D324FAD6-6B28-447B-8E69-2CF2A0C63A76}" destId="{CDD353AC-F11F-48E6-AA20-92A7255D0499}" srcOrd="1" destOrd="0" presId="urn:microsoft.com/office/officeart/2005/8/layout/vList3"/>
    <dgm:cxn modelId="{132C01FB-596B-4882-831E-FC681DBC9DCF}" type="presParOf" srcId="{D324FAD6-6B28-447B-8E69-2CF2A0C63A76}" destId="{EAF12BA0-84EB-4D61-8066-60F710B3D7A1}" srcOrd="2" destOrd="0" presId="urn:microsoft.com/office/officeart/2005/8/layout/vList3"/>
    <dgm:cxn modelId="{337C6EED-F180-4077-9CCB-51B1547A7604}" type="presParOf" srcId="{EAF12BA0-84EB-4D61-8066-60F710B3D7A1}" destId="{8CABF711-1CB3-4CD8-B09A-8B2151657849}" srcOrd="0" destOrd="0" presId="urn:microsoft.com/office/officeart/2005/8/layout/vList3"/>
    <dgm:cxn modelId="{5CA0AD4F-D6D6-4498-A61A-9C6AE886DBB7}" type="presParOf" srcId="{EAF12BA0-84EB-4D61-8066-60F710B3D7A1}" destId="{FA93EDFE-CFA2-400E-92BB-4626180D68AD}" srcOrd="1" destOrd="0" presId="urn:microsoft.com/office/officeart/2005/8/layout/vList3"/>
    <dgm:cxn modelId="{6BF009E9-B4F4-43EF-B178-9D08B14BC7E6}" type="presParOf" srcId="{D324FAD6-6B28-447B-8E69-2CF2A0C63A76}" destId="{53809C0F-A01B-458B-BD70-8FB2F527D021}" srcOrd="3" destOrd="0" presId="urn:microsoft.com/office/officeart/2005/8/layout/vList3"/>
    <dgm:cxn modelId="{C4D735E1-8068-4A0F-B471-58CB7237371C}" type="presParOf" srcId="{D324FAD6-6B28-447B-8E69-2CF2A0C63A76}" destId="{A760CF2C-144F-47B9-B069-3992641BC243}" srcOrd="4" destOrd="0" presId="urn:microsoft.com/office/officeart/2005/8/layout/vList3"/>
    <dgm:cxn modelId="{C0133395-706A-4ADD-AB66-3DFC596D94F4}" type="presParOf" srcId="{A760CF2C-144F-47B9-B069-3992641BC243}" destId="{7C248461-09EE-4298-9E92-E298CE43283C}" srcOrd="0" destOrd="0" presId="urn:microsoft.com/office/officeart/2005/8/layout/vList3"/>
    <dgm:cxn modelId="{7BD62D05-BEBD-489F-9169-EC08639B5053}" type="presParOf" srcId="{A760CF2C-144F-47B9-B069-3992641BC243}" destId="{8E075199-0A1E-4FE6-B9A1-22EF4F3A9BB0}" srcOrd="1" destOrd="0" presId="urn:microsoft.com/office/officeart/2005/8/layout/vList3"/>
    <dgm:cxn modelId="{D379FB4F-BBCF-4B20-91FE-053C115DB0DE}" type="presParOf" srcId="{D324FAD6-6B28-447B-8E69-2CF2A0C63A76}" destId="{4BD5153F-D5E3-472B-AF82-98376C9A0FB4}" srcOrd="5" destOrd="0" presId="urn:microsoft.com/office/officeart/2005/8/layout/vList3"/>
    <dgm:cxn modelId="{BF950A40-EB3E-4E46-B1D2-9EEBE75EBB1E}" type="presParOf" srcId="{D324FAD6-6B28-447B-8E69-2CF2A0C63A76}" destId="{E7431711-5066-4310-8F62-61B3FDAA9F95}" srcOrd="6" destOrd="0" presId="urn:microsoft.com/office/officeart/2005/8/layout/vList3"/>
    <dgm:cxn modelId="{9E26282F-3CCB-4DB1-853D-1FF37B640697}" type="presParOf" srcId="{E7431711-5066-4310-8F62-61B3FDAA9F95}" destId="{893ED470-39B7-4F33-A982-0E5F0FB1A57B}" srcOrd="0" destOrd="0" presId="urn:microsoft.com/office/officeart/2005/8/layout/vList3"/>
    <dgm:cxn modelId="{C73F6AF6-E769-41D8-A88D-374F9E643C18}" type="presParOf" srcId="{E7431711-5066-4310-8F62-61B3FDAA9F95}" destId="{32193E49-296E-4D98-8B36-BB1A4C06A32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7A1E725-DFF1-4A56-A0A9-E6284CBC924F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22AB9A21-ACF9-4264-9278-1AAC98E63F89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600" dirty="0" smtClean="0"/>
            <a:t>ОРГАНИЗАЦИЯ  </a:t>
          </a:r>
          <a:r>
            <a:rPr lang="ru-RU" sz="1600" dirty="0" smtClean="0"/>
            <a:t>ЗАКУПОК</a:t>
          </a:r>
        </a:p>
        <a:p>
          <a:pPr>
            <a:spcAft>
              <a:spcPts val="0"/>
            </a:spcAft>
          </a:pPr>
          <a:r>
            <a:rPr lang="ru-RU" sz="1600" dirty="0" smtClean="0"/>
            <a:t>МАЛЫХ </a:t>
          </a:r>
          <a:r>
            <a:rPr lang="ru-RU" sz="1600" dirty="0" smtClean="0"/>
            <a:t>ОБЪЕМОВ ТОВАРОВ,                           РАБОТ И УСЛУГ</a:t>
          </a:r>
        </a:p>
      </dgm:t>
    </dgm:pt>
    <dgm:pt modelId="{BE8AE85C-7686-4F53-BA1C-0CC94646D0EF}" type="parTrans" cxnId="{718E9619-3108-481E-9EE0-33686E2AEF07}">
      <dgm:prSet/>
      <dgm:spPr/>
      <dgm:t>
        <a:bodyPr/>
        <a:lstStyle/>
        <a:p>
          <a:endParaRPr lang="ru-RU"/>
        </a:p>
      </dgm:t>
    </dgm:pt>
    <dgm:pt modelId="{589F0EFA-60D3-43E3-8D84-A64332285BD6}" type="sibTrans" cxnId="{718E9619-3108-481E-9EE0-33686E2AEF07}">
      <dgm:prSet/>
      <dgm:spPr/>
      <dgm:t>
        <a:bodyPr/>
        <a:lstStyle/>
        <a:p>
          <a:endParaRPr lang="ru-RU"/>
        </a:p>
      </dgm:t>
    </dgm:pt>
    <dgm:pt modelId="{38B3C185-4F2A-4ACF-9B84-2B0F2E821452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600" dirty="0" smtClean="0"/>
            <a:t>ДОСТИЖЕНИЕ ПРИНЦИПА ОТКРЫТОСТИ НА СПЕЦИАЛИЗИРОВАННОЙ ЭЛЕКТРОННОЙ ПЛОЩАДКЕ </a:t>
          </a:r>
          <a:endParaRPr lang="ru-RU" sz="1600" dirty="0"/>
        </a:p>
      </dgm:t>
    </dgm:pt>
    <dgm:pt modelId="{6EB639A0-443A-4D24-9F37-4D3679425AFE}" type="parTrans" cxnId="{EDCC44B7-2857-4E7E-8712-173E7270B5D1}">
      <dgm:prSet/>
      <dgm:spPr/>
      <dgm:t>
        <a:bodyPr/>
        <a:lstStyle/>
        <a:p>
          <a:endParaRPr lang="ru-RU"/>
        </a:p>
      </dgm:t>
    </dgm:pt>
    <dgm:pt modelId="{476FD9C1-4C50-44FD-A704-079486079548}" type="sibTrans" cxnId="{EDCC44B7-2857-4E7E-8712-173E7270B5D1}">
      <dgm:prSet/>
      <dgm:spPr/>
      <dgm:t>
        <a:bodyPr/>
        <a:lstStyle/>
        <a:p>
          <a:endParaRPr lang="ru-RU"/>
        </a:p>
      </dgm:t>
    </dgm:pt>
    <dgm:pt modelId="{6CACA7D0-DF32-4B97-A8F8-792C09864718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600" dirty="0" smtClean="0"/>
            <a:t>В 2018 ГОДУ ЗАКЛЮЧЕНО</a:t>
          </a:r>
        </a:p>
        <a:p>
          <a:pPr>
            <a:spcAft>
              <a:spcPts val="0"/>
            </a:spcAft>
          </a:pPr>
          <a:r>
            <a:rPr lang="ru-RU" sz="2800" b="1" dirty="0" smtClean="0"/>
            <a:t>2174</a:t>
          </a:r>
          <a:r>
            <a:rPr lang="ru-RU" sz="1600" dirty="0" smtClean="0"/>
            <a:t> ДОГОВОРА</a:t>
          </a:r>
          <a:endParaRPr lang="ru-RU" sz="1600" dirty="0"/>
        </a:p>
      </dgm:t>
    </dgm:pt>
    <dgm:pt modelId="{9024BBA4-3DC9-4777-A5A2-8C35E5262B0D}" type="parTrans" cxnId="{2EB0A5E0-2142-4EE3-A496-E7231DBC4C09}">
      <dgm:prSet/>
      <dgm:spPr/>
      <dgm:t>
        <a:bodyPr/>
        <a:lstStyle/>
        <a:p>
          <a:endParaRPr lang="ru-RU"/>
        </a:p>
      </dgm:t>
    </dgm:pt>
    <dgm:pt modelId="{2152F6FC-1841-4980-8827-72B17DA16AED}" type="sibTrans" cxnId="{2EB0A5E0-2142-4EE3-A496-E7231DBC4C09}">
      <dgm:prSet/>
      <dgm:spPr/>
      <dgm:t>
        <a:bodyPr/>
        <a:lstStyle/>
        <a:p>
          <a:endParaRPr lang="ru-RU"/>
        </a:p>
      </dgm:t>
    </dgm:pt>
    <dgm:pt modelId="{1EA34960-7CF9-47F8-9050-C851FCDCA2A4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600" dirty="0" smtClean="0"/>
            <a:t>ОБЩАЯ СУММА</a:t>
          </a:r>
        </a:p>
        <a:p>
          <a:pPr>
            <a:spcAft>
              <a:spcPts val="0"/>
            </a:spcAft>
          </a:pPr>
          <a:r>
            <a:rPr lang="ru-RU" sz="1600" dirty="0" smtClean="0"/>
            <a:t>ЗАКЛЮЧЕННЫХ ДОГОВОРОВ</a:t>
          </a:r>
        </a:p>
        <a:p>
          <a:pPr>
            <a:spcAft>
              <a:spcPts val="0"/>
            </a:spcAft>
          </a:pPr>
          <a:r>
            <a:rPr lang="ru-RU" sz="1800" b="1" i="0" u="none" dirty="0" smtClean="0"/>
            <a:t>12 333 074,41 </a:t>
          </a:r>
          <a:r>
            <a:rPr lang="ru-RU" sz="1600" b="0" i="0" u="none" dirty="0" smtClean="0"/>
            <a:t>РУБЛЕЙ</a:t>
          </a:r>
        </a:p>
        <a:p>
          <a:pPr>
            <a:spcAft>
              <a:spcPts val="0"/>
            </a:spcAft>
          </a:pPr>
          <a:endParaRPr lang="ru-RU" sz="300" b="0" i="0" u="none" dirty="0" smtClean="0"/>
        </a:p>
        <a:p>
          <a:pPr>
            <a:spcAft>
              <a:spcPts val="0"/>
            </a:spcAft>
          </a:pPr>
          <a:r>
            <a:rPr lang="ru-RU" sz="1600" b="0" i="0" u="none" dirty="0" smtClean="0"/>
            <a:t>ЭКОНОМИЯ ПО ИТОГАМ</a:t>
          </a:r>
        </a:p>
        <a:p>
          <a:pPr>
            <a:spcAft>
              <a:spcPts val="0"/>
            </a:spcAft>
          </a:pPr>
          <a:r>
            <a:rPr lang="ru-RU" sz="1600" b="0" i="0" u="none" dirty="0" smtClean="0"/>
            <a:t>ЗАКЛЮЧЕНИЯ ДОГОВОРОВ</a:t>
          </a:r>
        </a:p>
        <a:p>
          <a:pPr>
            <a:spcAft>
              <a:spcPts val="0"/>
            </a:spcAft>
          </a:pPr>
          <a:r>
            <a:rPr lang="ru-RU" sz="1800" b="1" i="0" u="none" dirty="0" smtClean="0"/>
            <a:t>724 794,18 </a:t>
          </a:r>
          <a:r>
            <a:rPr lang="ru-RU" sz="1600" b="0" i="0" u="none" dirty="0" smtClean="0"/>
            <a:t>РУБЛЕЙ</a:t>
          </a:r>
          <a:r>
            <a:rPr lang="ru-RU" sz="1600" dirty="0" smtClean="0"/>
            <a:t>  </a:t>
          </a:r>
          <a:endParaRPr lang="ru-RU" sz="1600" dirty="0"/>
        </a:p>
      </dgm:t>
    </dgm:pt>
    <dgm:pt modelId="{3BE16D0A-F196-4415-9FBD-F3B28C36456E}" type="parTrans" cxnId="{AEBCD5A7-4D0C-471B-8A1C-5F35CF2D603E}">
      <dgm:prSet/>
      <dgm:spPr/>
      <dgm:t>
        <a:bodyPr/>
        <a:lstStyle/>
        <a:p>
          <a:endParaRPr lang="ru-RU"/>
        </a:p>
      </dgm:t>
    </dgm:pt>
    <dgm:pt modelId="{0EA35003-43D0-44BD-81EC-241F83710B78}" type="sibTrans" cxnId="{AEBCD5A7-4D0C-471B-8A1C-5F35CF2D603E}">
      <dgm:prSet/>
      <dgm:spPr/>
      <dgm:t>
        <a:bodyPr/>
        <a:lstStyle/>
        <a:p>
          <a:endParaRPr lang="ru-RU"/>
        </a:p>
      </dgm:t>
    </dgm:pt>
    <dgm:pt modelId="{F8527C28-4E4F-4915-9714-39D611E8A034}" type="pres">
      <dgm:prSet presAssocID="{A7A1E725-DFF1-4A56-A0A9-E6284CBC924F}" presName="Name0" presStyleCnt="0">
        <dgm:presLayoutVars>
          <dgm:dir/>
          <dgm:resizeHandles val="exact"/>
        </dgm:presLayoutVars>
      </dgm:prSet>
      <dgm:spPr/>
    </dgm:pt>
    <dgm:pt modelId="{6C63E5E1-996D-4FD8-8F22-BDCA324DBB6A}" type="pres">
      <dgm:prSet presAssocID="{A7A1E725-DFF1-4A56-A0A9-E6284CBC924F}" presName="fgShape" presStyleLbl="fgShp" presStyleIdx="0" presStyleCnt="1"/>
      <dgm:spPr/>
    </dgm:pt>
    <dgm:pt modelId="{E5694CCB-9AD0-4FEF-95E6-B1D8312B8EAF}" type="pres">
      <dgm:prSet presAssocID="{A7A1E725-DFF1-4A56-A0A9-E6284CBC924F}" presName="linComp" presStyleCnt="0"/>
      <dgm:spPr/>
    </dgm:pt>
    <dgm:pt modelId="{1DDA86D1-7576-4302-A901-F404952A2C40}" type="pres">
      <dgm:prSet presAssocID="{22AB9A21-ACF9-4264-9278-1AAC98E63F89}" presName="compNode" presStyleCnt="0"/>
      <dgm:spPr/>
    </dgm:pt>
    <dgm:pt modelId="{7905180A-A524-409E-BAF0-2E3D2D90E7BC}" type="pres">
      <dgm:prSet presAssocID="{22AB9A21-ACF9-4264-9278-1AAC98E63F89}" presName="bkgdShape" presStyleLbl="node1" presStyleIdx="0" presStyleCnt="4"/>
      <dgm:spPr/>
      <dgm:t>
        <a:bodyPr/>
        <a:lstStyle/>
        <a:p>
          <a:endParaRPr lang="ru-RU"/>
        </a:p>
      </dgm:t>
    </dgm:pt>
    <dgm:pt modelId="{138844F7-5F82-401C-B0D2-4D90251508E3}" type="pres">
      <dgm:prSet presAssocID="{22AB9A21-ACF9-4264-9278-1AAC98E63F89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389550-EC33-4C1F-8886-5D679A6DDAC9}" type="pres">
      <dgm:prSet presAssocID="{22AB9A21-ACF9-4264-9278-1AAC98E63F89}" presName="invisiNode" presStyleLbl="node1" presStyleIdx="0" presStyleCnt="4"/>
      <dgm:spPr/>
    </dgm:pt>
    <dgm:pt modelId="{ABA88865-67D7-4301-861A-FE9A669B40F7}" type="pres">
      <dgm:prSet presAssocID="{22AB9A21-ACF9-4264-9278-1AAC98E63F89}" presName="imagNode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F128F16-8EDE-427A-8B0A-8ABA38A8FF7D}" type="pres">
      <dgm:prSet presAssocID="{589F0EFA-60D3-43E3-8D84-A64332285BD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A72A566-DE2F-4003-BD92-CB398FB50B6E}" type="pres">
      <dgm:prSet presAssocID="{38B3C185-4F2A-4ACF-9B84-2B0F2E821452}" presName="compNode" presStyleCnt="0"/>
      <dgm:spPr/>
    </dgm:pt>
    <dgm:pt modelId="{BB24B491-1C69-46DE-8E88-10357DFA3FB5}" type="pres">
      <dgm:prSet presAssocID="{38B3C185-4F2A-4ACF-9B84-2B0F2E821452}" presName="bkgdShape" presStyleLbl="node1" presStyleIdx="1" presStyleCnt="4"/>
      <dgm:spPr/>
      <dgm:t>
        <a:bodyPr/>
        <a:lstStyle/>
        <a:p>
          <a:endParaRPr lang="ru-RU"/>
        </a:p>
      </dgm:t>
    </dgm:pt>
    <dgm:pt modelId="{9F18F6FC-E647-4F60-93E0-CA8B78E40905}" type="pres">
      <dgm:prSet presAssocID="{38B3C185-4F2A-4ACF-9B84-2B0F2E821452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CB852A-AAAC-40FD-8641-D9F322FAA631}" type="pres">
      <dgm:prSet presAssocID="{38B3C185-4F2A-4ACF-9B84-2B0F2E821452}" presName="invisiNode" presStyleLbl="node1" presStyleIdx="1" presStyleCnt="4"/>
      <dgm:spPr/>
    </dgm:pt>
    <dgm:pt modelId="{9F8132FF-B523-456B-B185-97839660B119}" type="pres">
      <dgm:prSet presAssocID="{38B3C185-4F2A-4ACF-9B84-2B0F2E821452}" presName="imagNode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875D423-795C-42BB-8495-5437DD82A697}" type="pres">
      <dgm:prSet presAssocID="{476FD9C1-4C50-44FD-A704-0794860795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927ECEF-90DD-42C8-9B34-14115B6DCEAD}" type="pres">
      <dgm:prSet presAssocID="{6CACA7D0-DF32-4B97-A8F8-792C09864718}" presName="compNode" presStyleCnt="0"/>
      <dgm:spPr/>
    </dgm:pt>
    <dgm:pt modelId="{74A0C59B-37CC-4E41-A0C4-CA5C62AA7CF9}" type="pres">
      <dgm:prSet presAssocID="{6CACA7D0-DF32-4B97-A8F8-792C09864718}" presName="bkgdShape" presStyleLbl="node1" presStyleIdx="2" presStyleCnt="4"/>
      <dgm:spPr/>
      <dgm:t>
        <a:bodyPr/>
        <a:lstStyle/>
        <a:p>
          <a:endParaRPr lang="ru-RU"/>
        </a:p>
      </dgm:t>
    </dgm:pt>
    <dgm:pt modelId="{C6BA7E32-B358-42DA-9F3E-F762AA02FD0E}" type="pres">
      <dgm:prSet presAssocID="{6CACA7D0-DF32-4B97-A8F8-792C09864718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C8E755-C2FB-439A-8BDA-49B462202473}" type="pres">
      <dgm:prSet presAssocID="{6CACA7D0-DF32-4B97-A8F8-792C09864718}" presName="invisiNode" presStyleLbl="node1" presStyleIdx="2" presStyleCnt="4"/>
      <dgm:spPr/>
    </dgm:pt>
    <dgm:pt modelId="{91858FCC-8F00-4685-85FC-FAEA8A320C65}" type="pres">
      <dgm:prSet presAssocID="{6CACA7D0-DF32-4B97-A8F8-792C09864718}" presName="imagNode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B8272037-5F59-4DDF-B58B-2BD04E42E7E9}" type="pres">
      <dgm:prSet presAssocID="{2152F6FC-1841-4980-8827-72B17DA16AED}" presName="sibTrans" presStyleLbl="sibTrans2D1" presStyleIdx="0" presStyleCnt="0"/>
      <dgm:spPr/>
    </dgm:pt>
    <dgm:pt modelId="{DF0126F4-55B9-4C49-BBA3-EC9A5B80BA2F}" type="pres">
      <dgm:prSet presAssocID="{1EA34960-7CF9-47F8-9050-C851FCDCA2A4}" presName="compNode" presStyleCnt="0"/>
      <dgm:spPr/>
    </dgm:pt>
    <dgm:pt modelId="{5EFF32C6-2D05-4A98-BAFB-44F28A4247BC}" type="pres">
      <dgm:prSet presAssocID="{1EA34960-7CF9-47F8-9050-C851FCDCA2A4}" presName="bkgdShape" presStyleLbl="node1" presStyleIdx="3" presStyleCnt="4"/>
      <dgm:spPr/>
      <dgm:t>
        <a:bodyPr/>
        <a:lstStyle/>
        <a:p>
          <a:endParaRPr lang="ru-RU"/>
        </a:p>
      </dgm:t>
    </dgm:pt>
    <dgm:pt modelId="{B48A4796-69C3-4589-A45A-3E2821AB7E37}" type="pres">
      <dgm:prSet presAssocID="{1EA34960-7CF9-47F8-9050-C851FCDCA2A4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AA6D1A-21CB-4210-933D-FC20B702BE02}" type="pres">
      <dgm:prSet presAssocID="{1EA34960-7CF9-47F8-9050-C851FCDCA2A4}" presName="invisiNode" presStyleLbl="node1" presStyleIdx="3" presStyleCnt="4"/>
      <dgm:spPr/>
    </dgm:pt>
    <dgm:pt modelId="{788A8F0E-87C3-4900-8B8E-76E83B3BE20C}" type="pres">
      <dgm:prSet presAssocID="{1EA34960-7CF9-47F8-9050-C851FCDCA2A4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DF56D741-EF87-4F5F-AD9B-46E414737D94}" type="presOf" srcId="{38B3C185-4F2A-4ACF-9B84-2B0F2E821452}" destId="{9F18F6FC-E647-4F60-93E0-CA8B78E40905}" srcOrd="1" destOrd="0" presId="urn:microsoft.com/office/officeart/2005/8/layout/hList7"/>
    <dgm:cxn modelId="{582EAB74-1BC4-4B56-AC25-9692AF541BB1}" type="presOf" srcId="{6CACA7D0-DF32-4B97-A8F8-792C09864718}" destId="{74A0C59B-37CC-4E41-A0C4-CA5C62AA7CF9}" srcOrd="0" destOrd="0" presId="urn:microsoft.com/office/officeart/2005/8/layout/hList7"/>
    <dgm:cxn modelId="{3D99D5D1-8ED1-42C0-9A28-D1E0B5FD393C}" type="presOf" srcId="{589F0EFA-60D3-43E3-8D84-A64332285BD6}" destId="{BF128F16-8EDE-427A-8B0A-8ABA38A8FF7D}" srcOrd="0" destOrd="0" presId="urn:microsoft.com/office/officeart/2005/8/layout/hList7"/>
    <dgm:cxn modelId="{718E9619-3108-481E-9EE0-33686E2AEF07}" srcId="{A7A1E725-DFF1-4A56-A0A9-E6284CBC924F}" destId="{22AB9A21-ACF9-4264-9278-1AAC98E63F89}" srcOrd="0" destOrd="0" parTransId="{BE8AE85C-7686-4F53-BA1C-0CC94646D0EF}" sibTransId="{589F0EFA-60D3-43E3-8D84-A64332285BD6}"/>
    <dgm:cxn modelId="{7A29C650-075C-4AF0-8BFE-298754CEA72E}" type="presOf" srcId="{6CACA7D0-DF32-4B97-A8F8-792C09864718}" destId="{C6BA7E32-B358-42DA-9F3E-F762AA02FD0E}" srcOrd="1" destOrd="0" presId="urn:microsoft.com/office/officeart/2005/8/layout/hList7"/>
    <dgm:cxn modelId="{7B8AE3EC-ADA6-4ACD-8B6B-1891B1140815}" type="presOf" srcId="{22AB9A21-ACF9-4264-9278-1AAC98E63F89}" destId="{7905180A-A524-409E-BAF0-2E3D2D90E7BC}" srcOrd="0" destOrd="0" presId="urn:microsoft.com/office/officeart/2005/8/layout/hList7"/>
    <dgm:cxn modelId="{30B5ECA7-0B92-4684-A945-CAEA45B04384}" type="presOf" srcId="{476FD9C1-4C50-44FD-A704-079486079548}" destId="{3875D423-795C-42BB-8495-5437DD82A697}" srcOrd="0" destOrd="0" presId="urn:microsoft.com/office/officeart/2005/8/layout/hList7"/>
    <dgm:cxn modelId="{530EC947-D2CB-4BF3-A6F6-C177F7569C26}" type="presOf" srcId="{22AB9A21-ACF9-4264-9278-1AAC98E63F89}" destId="{138844F7-5F82-401C-B0D2-4D90251508E3}" srcOrd="1" destOrd="0" presId="urn:microsoft.com/office/officeart/2005/8/layout/hList7"/>
    <dgm:cxn modelId="{91B854B1-B92C-4B2D-A872-003F7365C9A8}" type="presOf" srcId="{1EA34960-7CF9-47F8-9050-C851FCDCA2A4}" destId="{B48A4796-69C3-4589-A45A-3E2821AB7E37}" srcOrd="1" destOrd="0" presId="urn:microsoft.com/office/officeart/2005/8/layout/hList7"/>
    <dgm:cxn modelId="{AEBCD5A7-4D0C-471B-8A1C-5F35CF2D603E}" srcId="{A7A1E725-DFF1-4A56-A0A9-E6284CBC924F}" destId="{1EA34960-7CF9-47F8-9050-C851FCDCA2A4}" srcOrd="3" destOrd="0" parTransId="{3BE16D0A-F196-4415-9FBD-F3B28C36456E}" sibTransId="{0EA35003-43D0-44BD-81EC-241F83710B78}"/>
    <dgm:cxn modelId="{2EB0A5E0-2142-4EE3-A496-E7231DBC4C09}" srcId="{A7A1E725-DFF1-4A56-A0A9-E6284CBC924F}" destId="{6CACA7D0-DF32-4B97-A8F8-792C09864718}" srcOrd="2" destOrd="0" parTransId="{9024BBA4-3DC9-4777-A5A2-8C35E5262B0D}" sibTransId="{2152F6FC-1841-4980-8827-72B17DA16AED}"/>
    <dgm:cxn modelId="{6F6DBB63-40FA-483F-9D23-C50397E082B5}" type="presOf" srcId="{38B3C185-4F2A-4ACF-9B84-2B0F2E821452}" destId="{BB24B491-1C69-46DE-8E88-10357DFA3FB5}" srcOrd="0" destOrd="0" presId="urn:microsoft.com/office/officeart/2005/8/layout/hList7"/>
    <dgm:cxn modelId="{AB9CD6D7-71DD-4954-BC1F-1806B5244A85}" type="presOf" srcId="{A7A1E725-DFF1-4A56-A0A9-E6284CBC924F}" destId="{F8527C28-4E4F-4915-9714-39D611E8A034}" srcOrd="0" destOrd="0" presId="urn:microsoft.com/office/officeart/2005/8/layout/hList7"/>
    <dgm:cxn modelId="{594BE3B7-B5A7-4C56-8486-E666388E973B}" type="presOf" srcId="{1EA34960-7CF9-47F8-9050-C851FCDCA2A4}" destId="{5EFF32C6-2D05-4A98-BAFB-44F28A4247BC}" srcOrd="0" destOrd="0" presId="urn:microsoft.com/office/officeart/2005/8/layout/hList7"/>
    <dgm:cxn modelId="{EDCC44B7-2857-4E7E-8712-173E7270B5D1}" srcId="{A7A1E725-DFF1-4A56-A0A9-E6284CBC924F}" destId="{38B3C185-4F2A-4ACF-9B84-2B0F2E821452}" srcOrd="1" destOrd="0" parTransId="{6EB639A0-443A-4D24-9F37-4D3679425AFE}" sibTransId="{476FD9C1-4C50-44FD-A704-079486079548}"/>
    <dgm:cxn modelId="{5D19F5AF-A7F3-4A69-834A-E107F8614FAC}" type="presOf" srcId="{2152F6FC-1841-4980-8827-72B17DA16AED}" destId="{B8272037-5F59-4DDF-B58B-2BD04E42E7E9}" srcOrd="0" destOrd="0" presId="urn:microsoft.com/office/officeart/2005/8/layout/hList7"/>
    <dgm:cxn modelId="{702A6C3C-7718-4520-BD25-EF1D927A350A}" type="presParOf" srcId="{F8527C28-4E4F-4915-9714-39D611E8A034}" destId="{6C63E5E1-996D-4FD8-8F22-BDCA324DBB6A}" srcOrd="0" destOrd="0" presId="urn:microsoft.com/office/officeart/2005/8/layout/hList7"/>
    <dgm:cxn modelId="{ABE56CB7-7C8B-430B-BD45-955DAFFC2FA4}" type="presParOf" srcId="{F8527C28-4E4F-4915-9714-39D611E8A034}" destId="{E5694CCB-9AD0-4FEF-95E6-B1D8312B8EAF}" srcOrd="1" destOrd="0" presId="urn:microsoft.com/office/officeart/2005/8/layout/hList7"/>
    <dgm:cxn modelId="{720EDE3F-7E0B-4590-9378-00BD5230121D}" type="presParOf" srcId="{E5694CCB-9AD0-4FEF-95E6-B1D8312B8EAF}" destId="{1DDA86D1-7576-4302-A901-F404952A2C40}" srcOrd="0" destOrd="0" presId="urn:microsoft.com/office/officeart/2005/8/layout/hList7"/>
    <dgm:cxn modelId="{481408B0-70C3-4FDA-9ADD-1652F2518B7D}" type="presParOf" srcId="{1DDA86D1-7576-4302-A901-F404952A2C40}" destId="{7905180A-A524-409E-BAF0-2E3D2D90E7BC}" srcOrd="0" destOrd="0" presId="urn:microsoft.com/office/officeart/2005/8/layout/hList7"/>
    <dgm:cxn modelId="{344A39FE-5200-4885-8998-075A70CAE6A9}" type="presParOf" srcId="{1DDA86D1-7576-4302-A901-F404952A2C40}" destId="{138844F7-5F82-401C-B0D2-4D90251508E3}" srcOrd="1" destOrd="0" presId="urn:microsoft.com/office/officeart/2005/8/layout/hList7"/>
    <dgm:cxn modelId="{0D8B474E-E8B6-4E42-8D0A-7D65B066FC67}" type="presParOf" srcId="{1DDA86D1-7576-4302-A901-F404952A2C40}" destId="{32389550-EC33-4C1F-8886-5D679A6DDAC9}" srcOrd="2" destOrd="0" presId="urn:microsoft.com/office/officeart/2005/8/layout/hList7"/>
    <dgm:cxn modelId="{78DD749B-1429-43DB-B559-72783E987DAB}" type="presParOf" srcId="{1DDA86D1-7576-4302-A901-F404952A2C40}" destId="{ABA88865-67D7-4301-861A-FE9A669B40F7}" srcOrd="3" destOrd="0" presId="urn:microsoft.com/office/officeart/2005/8/layout/hList7"/>
    <dgm:cxn modelId="{C7B5A983-3B0A-4432-8D50-AC8357341F23}" type="presParOf" srcId="{E5694CCB-9AD0-4FEF-95E6-B1D8312B8EAF}" destId="{BF128F16-8EDE-427A-8B0A-8ABA38A8FF7D}" srcOrd="1" destOrd="0" presId="urn:microsoft.com/office/officeart/2005/8/layout/hList7"/>
    <dgm:cxn modelId="{7EF97BCD-A38E-4248-94B9-81F1900D92FB}" type="presParOf" srcId="{E5694CCB-9AD0-4FEF-95E6-B1D8312B8EAF}" destId="{CA72A566-DE2F-4003-BD92-CB398FB50B6E}" srcOrd="2" destOrd="0" presId="urn:microsoft.com/office/officeart/2005/8/layout/hList7"/>
    <dgm:cxn modelId="{EE25F6D1-3964-4A14-8118-62C26D3ACCB7}" type="presParOf" srcId="{CA72A566-DE2F-4003-BD92-CB398FB50B6E}" destId="{BB24B491-1C69-46DE-8E88-10357DFA3FB5}" srcOrd="0" destOrd="0" presId="urn:microsoft.com/office/officeart/2005/8/layout/hList7"/>
    <dgm:cxn modelId="{C3C1F1C6-E280-46BB-AE3C-B91EB67E68C1}" type="presParOf" srcId="{CA72A566-DE2F-4003-BD92-CB398FB50B6E}" destId="{9F18F6FC-E647-4F60-93E0-CA8B78E40905}" srcOrd="1" destOrd="0" presId="urn:microsoft.com/office/officeart/2005/8/layout/hList7"/>
    <dgm:cxn modelId="{FA0E8ACB-DB02-4091-9BA0-673F6B4F6995}" type="presParOf" srcId="{CA72A566-DE2F-4003-BD92-CB398FB50B6E}" destId="{DFCB852A-AAAC-40FD-8641-D9F322FAA631}" srcOrd="2" destOrd="0" presId="urn:microsoft.com/office/officeart/2005/8/layout/hList7"/>
    <dgm:cxn modelId="{445192F2-FA21-4E74-9BCA-E04C5222090F}" type="presParOf" srcId="{CA72A566-DE2F-4003-BD92-CB398FB50B6E}" destId="{9F8132FF-B523-456B-B185-97839660B119}" srcOrd="3" destOrd="0" presId="urn:microsoft.com/office/officeart/2005/8/layout/hList7"/>
    <dgm:cxn modelId="{2DB7EFA0-BCB5-464D-BC81-854C6E806F73}" type="presParOf" srcId="{E5694CCB-9AD0-4FEF-95E6-B1D8312B8EAF}" destId="{3875D423-795C-42BB-8495-5437DD82A697}" srcOrd="3" destOrd="0" presId="urn:microsoft.com/office/officeart/2005/8/layout/hList7"/>
    <dgm:cxn modelId="{D76A3E08-D7F8-4CAB-8207-593F4ED45E9D}" type="presParOf" srcId="{E5694CCB-9AD0-4FEF-95E6-B1D8312B8EAF}" destId="{9927ECEF-90DD-42C8-9B34-14115B6DCEAD}" srcOrd="4" destOrd="0" presId="urn:microsoft.com/office/officeart/2005/8/layout/hList7"/>
    <dgm:cxn modelId="{21CAD4A5-951D-4476-B1A6-6BD12B3EBD82}" type="presParOf" srcId="{9927ECEF-90DD-42C8-9B34-14115B6DCEAD}" destId="{74A0C59B-37CC-4E41-A0C4-CA5C62AA7CF9}" srcOrd="0" destOrd="0" presId="urn:microsoft.com/office/officeart/2005/8/layout/hList7"/>
    <dgm:cxn modelId="{A76707C9-D4A3-4163-BD41-C95FDC48CF0C}" type="presParOf" srcId="{9927ECEF-90DD-42C8-9B34-14115B6DCEAD}" destId="{C6BA7E32-B358-42DA-9F3E-F762AA02FD0E}" srcOrd="1" destOrd="0" presId="urn:microsoft.com/office/officeart/2005/8/layout/hList7"/>
    <dgm:cxn modelId="{EAAD6B1E-662E-40B4-B299-FC1F7ADFA7D5}" type="presParOf" srcId="{9927ECEF-90DD-42C8-9B34-14115B6DCEAD}" destId="{29C8E755-C2FB-439A-8BDA-49B462202473}" srcOrd="2" destOrd="0" presId="urn:microsoft.com/office/officeart/2005/8/layout/hList7"/>
    <dgm:cxn modelId="{1E8F23D6-428C-4A09-B685-63A3329788A8}" type="presParOf" srcId="{9927ECEF-90DD-42C8-9B34-14115B6DCEAD}" destId="{91858FCC-8F00-4685-85FC-FAEA8A320C65}" srcOrd="3" destOrd="0" presId="urn:microsoft.com/office/officeart/2005/8/layout/hList7"/>
    <dgm:cxn modelId="{9F812C7E-C57D-4FD6-A28B-1972566B6DB4}" type="presParOf" srcId="{E5694CCB-9AD0-4FEF-95E6-B1D8312B8EAF}" destId="{B8272037-5F59-4DDF-B58B-2BD04E42E7E9}" srcOrd="5" destOrd="0" presId="urn:microsoft.com/office/officeart/2005/8/layout/hList7"/>
    <dgm:cxn modelId="{39A41CB9-63AC-41A3-9E50-48F7B0A3B6B9}" type="presParOf" srcId="{E5694CCB-9AD0-4FEF-95E6-B1D8312B8EAF}" destId="{DF0126F4-55B9-4C49-BBA3-EC9A5B80BA2F}" srcOrd="6" destOrd="0" presId="urn:microsoft.com/office/officeart/2005/8/layout/hList7"/>
    <dgm:cxn modelId="{4D6C7203-E928-47FC-B601-61003132E366}" type="presParOf" srcId="{DF0126F4-55B9-4C49-BBA3-EC9A5B80BA2F}" destId="{5EFF32C6-2D05-4A98-BAFB-44F28A4247BC}" srcOrd="0" destOrd="0" presId="urn:microsoft.com/office/officeart/2005/8/layout/hList7"/>
    <dgm:cxn modelId="{B1338082-C224-4685-959E-B0A822CF135F}" type="presParOf" srcId="{DF0126F4-55B9-4C49-BBA3-EC9A5B80BA2F}" destId="{B48A4796-69C3-4589-A45A-3E2821AB7E37}" srcOrd="1" destOrd="0" presId="urn:microsoft.com/office/officeart/2005/8/layout/hList7"/>
    <dgm:cxn modelId="{87DB3650-7815-4B24-88A9-625F423ED095}" type="presParOf" srcId="{DF0126F4-55B9-4C49-BBA3-EC9A5B80BA2F}" destId="{E1AA6D1A-21CB-4210-933D-FC20B702BE02}" srcOrd="2" destOrd="0" presId="urn:microsoft.com/office/officeart/2005/8/layout/hList7"/>
    <dgm:cxn modelId="{4FD48710-2A14-4F65-9820-5E5E0E1B59C6}" type="presParOf" srcId="{DF0126F4-55B9-4C49-BBA3-EC9A5B80BA2F}" destId="{788A8F0E-87C3-4900-8B8E-76E83B3BE20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26ECF96-12EA-478A-AACC-201B079B146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817E5F-17CF-4987-B44A-8E09656839E0}">
      <dgm:prSet phldrT="[Текст]"/>
      <dgm:spPr>
        <a:solidFill>
          <a:schemeClr val="accent1"/>
        </a:solidFill>
      </dgm:spPr>
      <dgm:t>
        <a:bodyPr/>
        <a:lstStyle/>
        <a:p>
          <a:r>
            <a:rPr lang="ru-RU" dirty="0" smtClean="0">
              <a:latin typeface="Calibri Light" panose="020F0302020204030204" pitchFamily="34" charset="0"/>
            </a:rPr>
            <a:t>УМЕНЬШЕНИЕ СРОКОВ ПРОЦЕДУР ЛИЦЕНЗИРОВАНИЯ</a:t>
          </a:r>
          <a:endParaRPr lang="ru-RU" dirty="0">
            <a:latin typeface="Calibri Light" panose="020F0302020204030204" pitchFamily="34" charset="0"/>
          </a:endParaRPr>
        </a:p>
      </dgm:t>
    </dgm:pt>
    <dgm:pt modelId="{20973356-88FC-410B-B192-5AA74FEC2CA3}" type="parTrans" cxnId="{0CE2C894-635D-45E9-B1D2-5512E4458296}">
      <dgm:prSet/>
      <dgm:spPr/>
      <dgm:t>
        <a:bodyPr/>
        <a:lstStyle/>
        <a:p>
          <a:endParaRPr lang="ru-RU"/>
        </a:p>
      </dgm:t>
    </dgm:pt>
    <dgm:pt modelId="{C9E406E1-18B5-473D-827C-2C7630B087FB}" type="sibTrans" cxnId="{0CE2C894-635D-45E9-B1D2-5512E4458296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E547E1F3-3606-4696-8067-B4734B080240}">
      <dgm:prSet phldrT="[Текст]"/>
      <dgm:spPr>
        <a:solidFill>
          <a:schemeClr val="accent1"/>
        </a:solidFill>
      </dgm:spPr>
      <dgm:t>
        <a:bodyPr/>
        <a:lstStyle/>
        <a:p>
          <a:r>
            <a:rPr lang="ru-RU" dirty="0" smtClean="0">
              <a:latin typeface="Calibri Light" panose="020F0302020204030204" pitchFamily="34" charset="0"/>
            </a:rPr>
            <a:t>ВНЕДРЕНИЕ ЛИЦЕНЗИРОВАНИЯ ЧЕРЕЗ МФЦ ДЛЯ БИЗНЕСА</a:t>
          </a:r>
          <a:endParaRPr lang="ru-RU" dirty="0">
            <a:latin typeface="Calibri Light" panose="020F0302020204030204" pitchFamily="34" charset="0"/>
          </a:endParaRPr>
        </a:p>
      </dgm:t>
    </dgm:pt>
    <dgm:pt modelId="{ACCA81A7-8055-4123-B09F-7968E01B2F23}" type="parTrans" cxnId="{A01B3C7F-3D5C-4E01-9783-8155B7B50FB8}">
      <dgm:prSet/>
      <dgm:spPr/>
      <dgm:t>
        <a:bodyPr/>
        <a:lstStyle/>
        <a:p>
          <a:endParaRPr lang="ru-RU"/>
        </a:p>
      </dgm:t>
    </dgm:pt>
    <dgm:pt modelId="{CF2EF08E-6786-4EE9-B587-B15E082D7E3C}" type="sibTrans" cxnId="{A01B3C7F-3D5C-4E01-9783-8155B7B50FB8}">
      <dgm:prSet/>
      <dgm:spPr/>
      <dgm:t>
        <a:bodyPr/>
        <a:lstStyle/>
        <a:p>
          <a:endParaRPr lang="ru-RU"/>
        </a:p>
      </dgm:t>
    </dgm:pt>
    <dgm:pt modelId="{8ED94A85-C1F8-40E2-B26E-28290FFA402D}">
      <dgm:prSet phldrT="[Текст]"/>
      <dgm:spPr>
        <a:solidFill>
          <a:schemeClr val="accent1"/>
        </a:solidFill>
      </dgm:spPr>
      <dgm:t>
        <a:bodyPr/>
        <a:lstStyle/>
        <a:p>
          <a:r>
            <a:rPr lang="ru-RU" dirty="0" smtClean="0">
              <a:latin typeface="Calibri Light" panose="020F0302020204030204" pitchFamily="34" charset="0"/>
            </a:rPr>
            <a:t>ДОСТУП К РЕЕСТРУ ЛИЦЕНЗИЙ НА ИНТЕРНЕТ САЙТЕ</a:t>
          </a:r>
          <a:endParaRPr lang="ru-RU" dirty="0">
            <a:latin typeface="Calibri Light" panose="020F0302020204030204" pitchFamily="34" charset="0"/>
          </a:endParaRPr>
        </a:p>
      </dgm:t>
    </dgm:pt>
    <dgm:pt modelId="{21FCB527-C850-4CB8-974F-581621DAEA22}" type="parTrans" cxnId="{9C288507-91FD-4C0B-8663-DDF1C1667AD9}">
      <dgm:prSet/>
      <dgm:spPr/>
      <dgm:t>
        <a:bodyPr/>
        <a:lstStyle/>
        <a:p>
          <a:endParaRPr lang="ru-RU"/>
        </a:p>
      </dgm:t>
    </dgm:pt>
    <dgm:pt modelId="{A0C9BC35-1EB2-4F50-B12B-42B7A82E61E0}" type="sibTrans" cxnId="{9C288507-91FD-4C0B-8663-DDF1C1667AD9}">
      <dgm:prSet/>
      <dgm:spPr/>
      <dgm:t>
        <a:bodyPr/>
        <a:lstStyle/>
        <a:p>
          <a:endParaRPr lang="ru-RU"/>
        </a:p>
      </dgm:t>
    </dgm:pt>
    <dgm:pt modelId="{D6AF9DA8-5683-4B8A-9672-FCDD35347D49}">
      <dgm:prSet phldrT="[Текст]"/>
      <dgm:spPr>
        <a:solidFill>
          <a:schemeClr val="accent1"/>
        </a:solidFill>
      </dgm:spPr>
      <dgm:t>
        <a:bodyPr/>
        <a:lstStyle/>
        <a:p>
          <a:r>
            <a:rPr lang="ru-RU" dirty="0" smtClean="0">
              <a:latin typeface="Calibri Light" panose="020F0302020204030204" pitchFamily="34" charset="0"/>
            </a:rPr>
            <a:t>РАЗМЕЩЕНИЕ ФОРМ ДОКУМЕНТОВ В СЕТИ ИНТЕРНЕТ</a:t>
          </a:r>
          <a:endParaRPr lang="ru-RU" dirty="0">
            <a:latin typeface="Calibri Light" panose="020F0302020204030204" pitchFamily="34" charset="0"/>
          </a:endParaRPr>
        </a:p>
      </dgm:t>
    </dgm:pt>
    <dgm:pt modelId="{7957E606-29B1-4875-9255-3FE7DF0AFFB4}" type="parTrans" cxnId="{3B2ABCE7-7E1F-4C93-9055-5F74422E1CF7}">
      <dgm:prSet/>
      <dgm:spPr/>
      <dgm:t>
        <a:bodyPr/>
        <a:lstStyle/>
        <a:p>
          <a:endParaRPr lang="ru-RU"/>
        </a:p>
      </dgm:t>
    </dgm:pt>
    <dgm:pt modelId="{35085CD2-73C2-4021-B4BF-3AF43512F2A4}" type="sibTrans" cxnId="{3B2ABCE7-7E1F-4C93-9055-5F74422E1CF7}">
      <dgm:prSet/>
      <dgm:spPr/>
      <dgm:t>
        <a:bodyPr/>
        <a:lstStyle/>
        <a:p>
          <a:endParaRPr lang="ru-RU"/>
        </a:p>
      </dgm:t>
    </dgm:pt>
    <dgm:pt modelId="{D3E2DBAB-FD61-4DF8-8994-8105FEB76875}">
      <dgm:prSet phldrT="[Текст]"/>
      <dgm:spPr>
        <a:solidFill>
          <a:schemeClr val="accent1"/>
        </a:solidFill>
      </dgm:spPr>
      <dgm:t>
        <a:bodyPr/>
        <a:lstStyle/>
        <a:p>
          <a:r>
            <a:rPr lang="ru-RU" dirty="0" smtClean="0">
              <a:latin typeface="Calibri Light" panose="020F0302020204030204" pitchFamily="34" charset="0"/>
            </a:rPr>
            <a:t>ОСУЩЕСТВЛЕНИЕ ФОТОФИКСАЦИИ ПРИ ПРОВЕДЕНИИ ПРОВЕРОК В ХОДЕ ЛИЦЕНЗИРОВАНИЯ</a:t>
          </a:r>
          <a:endParaRPr lang="ru-RU" dirty="0">
            <a:latin typeface="Calibri Light" panose="020F0302020204030204" pitchFamily="34" charset="0"/>
          </a:endParaRPr>
        </a:p>
      </dgm:t>
    </dgm:pt>
    <dgm:pt modelId="{602DE11B-E0B0-4966-A140-F3A879A29A4E}" type="parTrans" cxnId="{9E9BE7AE-79BE-4BC8-BBF0-E7A6F3FB0282}">
      <dgm:prSet/>
      <dgm:spPr/>
      <dgm:t>
        <a:bodyPr/>
        <a:lstStyle/>
        <a:p>
          <a:endParaRPr lang="ru-RU"/>
        </a:p>
      </dgm:t>
    </dgm:pt>
    <dgm:pt modelId="{BDB7069E-66D6-47DB-A3AF-A6B42FEF402D}" type="sibTrans" cxnId="{9E9BE7AE-79BE-4BC8-BBF0-E7A6F3FB0282}">
      <dgm:prSet/>
      <dgm:spPr/>
      <dgm:t>
        <a:bodyPr/>
        <a:lstStyle/>
        <a:p>
          <a:endParaRPr lang="ru-RU"/>
        </a:p>
      </dgm:t>
    </dgm:pt>
    <dgm:pt modelId="{060BA69E-DCE4-45F1-A76A-A60DD4F22514}">
      <dgm:prSet phldrT="[Текст]"/>
      <dgm:spPr>
        <a:solidFill>
          <a:schemeClr val="accent1"/>
        </a:solidFill>
      </dgm:spPr>
      <dgm:t>
        <a:bodyPr/>
        <a:lstStyle/>
        <a:p>
          <a:r>
            <a:rPr lang="ru-RU" dirty="0" smtClean="0">
              <a:latin typeface="Calibri Light" panose="020F0302020204030204" pitchFamily="34" charset="0"/>
            </a:rPr>
            <a:t>ОРГАНИЗАЦИЯ АВТОМАТИЗИРОВАННОГО РАБОЧЕГО МЕСТА ДЛЯ СОИСКАТЕЛЕЙ УСЛУГ ПО ЛИЦЕНЗИРОВАНИЮ</a:t>
          </a:r>
          <a:endParaRPr lang="ru-RU" dirty="0">
            <a:latin typeface="Calibri Light" panose="020F0302020204030204" pitchFamily="34" charset="0"/>
          </a:endParaRPr>
        </a:p>
      </dgm:t>
    </dgm:pt>
    <dgm:pt modelId="{F5FD09E3-508A-4223-8787-648FCF7C6B08}" type="parTrans" cxnId="{4BCF1168-BDB7-4EF9-A550-D99375D689F3}">
      <dgm:prSet/>
      <dgm:spPr/>
      <dgm:t>
        <a:bodyPr/>
        <a:lstStyle/>
        <a:p>
          <a:endParaRPr lang="ru-RU"/>
        </a:p>
      </dgm:t>
    </dgm:pt>
    <dgm:pt modelId="{9F1DA418-2A3A-4B70-A1D5-0D1AB533A81F}" type="sibTrans" cxnId="{4BCF1168-BDB7-4EF9-A550-D99375D689F3}">
      <dgm:prSet/>
      <dgm:spPr/>
      <dgm:t>
        <a:bodyPr/>
        <a:lstStyle/>
        <a:p>
          <a:endParaRPr lang="ru-RU"/>
        </a:p>
      </dgm:t>
    </dgm:pt>
    <dgm:pt modelId="{E2677DC1-CB29-495F-8133-41849AE0AFB0}" type="pres">
      <dgm:prSet presAssocID="{126ECF96-12EA-478A-AACC-201B079B146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BD88D8C-7FF7-42AB-8A72-02D03D05B9BD}" type="pres">
      <dgm:prSet presAssocID="{126ECF96-12EA-478A-AACC-201B079B1464}" presName="Name1" presStyleCnt="0"/>
      <dgm:spPr/>
    </dgm:pt>
    <dgm:pt modelId="{0B520AA3-0914-4508-B578-9F4CC5483524}" type="pres">
      <dgm:prSet presAssocID="{126ECF96-12EA-478A-AACC-201B079B1464}" presName="cycle" presStyleCnt="0"/>
      <dgm:spPr/>
    </dgm:pt>
    <dgm:pt modelId="{C9665757-4192-46F6-B0B4-9F10966C8865}" type="pres">
      <dgm:prSet presAssocID="{126ECF96-12EA-478A-AACC-201B079B1464}" presName="srcNode" presStyleLbl="node1" presStyleIdx="0" presStyleCnt="6"/>
      <dgm:spPr/>
    </dgm:pt>
    <dgm:pt modelId="{B154FE8A-C4BB-4CC7-B5A2-4D3BFCE9FF2A}" type="pres">
      <dgm:prSet presAssocID="{126ECF96-12EA-478A-AACC-201B079B1464}" presName="conn" presStyleLbl="parChTrans1D2" presStyleIdx="0" presStyleCnt="1" custScaleX="110887"/>
      <dgm:spPr/>
      <dgm:t>
        <a:bodyPr/>
        <a:lstStyle/>
        <a:p>
          <a:endParaRPr lang="ru-RU"/>
        </a:p>
      </dgm:t>
    </dgm:pt>
    <dgm:pt modelId="{BCF11563-25DB-4C87-8B58-310E5B60B51C}" type="pres">
      <dgm:prSet presAssocID="{126ECF96-12EA-478A-AACC-201B079B1464}" presName="extraNode" presStyleLbl="node1" presStyleIdx="0" presStyleCnt="6"/>
      <dgm:spPr/>
    </dgm:pt>
    <dgm:pt modelId="{88B6FD85-33F6-49C4-86B5-0375E8411CC0}" type="pres">
      <dgm:prSet presAssocID="{126ECF96-12EA-478A-AACC-201B079B1464}" presName="dstNode" presStyleLbl="node1" presStyleIdx="0" presStyleCnt="6"/>
      <dgm:spPr/>
    </dgm:pt>
    <dgm:pt modelId="{69398AA8-3A7B-4503-A5D5-64574C4F32D7}" type="pres">
      <dgm:prSet presAssocID="{03817E5F-17CF-4987-B44A-8E09656839E0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3BBA55-B300-4F07-891C-F989FD6BD2D8}" type="pres">
      <dgm:prSet presAssocID="{03817E5F-17CF-4987-B44A-8E09656839E0}" presName="accent_1" presStyleCnt="0"/>
      <dgm:spPr/>
    </dgm:pt>
    <dgm:pt modelId="{9DBC0294-6039-4838-AA5E-AB44B699F412}" type="pres">
      <dgm:prSet presAssocID="{03817E5F-17CF-4987-B44A-8E09656839E0}" presName="accentRepeatNode" presStyleLbl="solidFgAcc1" presStyleIdx="0" presStyleCnt="6"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D45FEF0F-B1FE-403B-9CA1-D141CD744C60}" type="pres">
      <dgm:prSet presAssocID="{E547E1F3-3606-4696-8067-B4734B080240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B7244C-7B99-4F30-8457-EE658480F8C7}" type="pres">
      <dgm:prSet presAssocID="{E547E1F3-3606-4696-8067-B4734B080240}" presName="accent_2" presStyleCnt="0"/>
      <dgm:spPr/>
    </dgm:pt>
    <dgm:pt modelId="{D94AB798-F16F-4AC4-AFA5-25FC75C364D7}" type="pres">
      <dgm:prSet presAssocID="{E547E1F3-3606-4696-8067-B4734B080240}" presName="accentRepeatNode" presStyleLbl="solidFgAcc1" presStyleIdx="1" presStyleCnt="6"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8F346BF4-AC20-41F8-AB2F-97AD24C56785}" type="pres">
      <dgm:prSet presAssocID="{8ED94A85-C1F8-40E2-B26E-28290FFA402D}" presName="text_3" presStyleLbl="node1" presStyleIdx="2" presStyleCnt="6" custScaleX="989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8EB7A6-CFC9-4C3E-A606-84F42E3FB10C}" type="pres">
      <dgm:prSet presAssocID="{8ED94A85-C1F8-40E2-B26E-28290FFA402D}" presName="accent_3" presStyleCnt="0"/>
      <dgm:spPr/>
    </dgm:pt>
    <dgm:pt modelId="{5D3ADFF5-DDB3-430F-9BDF-DF336251E07D}" type="pres">
      <dgm:prSet presAssocID="{8ED94A85-C1F8-40E2-B26E-28290FFA402D}" presName="accentRepeatNode" presStyleLbl="solidFgAcc1" presStyleIdx="2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3E1F6B5-D515-4ACB-B6E5-82340526B2C2}" type="pres">
      <dgm:prSet presAssocID="{D6AF9DA8-5683-4B8A-9672-FCDD35347D49}" presName="text_4" presStyleLbl="node1" presStyleIdx="3" presStyleCnt="6" custScaleX="979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3FD4A2-67D5-41DB-8A8D-16C4B49A86C1}" type="pres">
      <dgm:prSet presAssocID="{D6AF9DA8-5683-4B8A-9672-FCDD35347D49}" presName="accent_4" presStyleCnt="0"/>
      <dgm:spPr/>
    </dgm:pt>
    <dgm:pt modelId="{766774F6-147D-40D3-90A7-6AAA4A6A6A83}" type="pres">
      <dgm:prSet presAssocID="{D6AF9DA8-5683-4B8A-9672-FCDD35347D49}" presName="accentRepeatNode" presStyleLbl="solidFgAcc1" presStyleIdx="3" presStyleCnt="6" custLinFactNeighborX="5326" custLinFactNeighborY="-460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38A7822-FE65-42B7-A329-A392C4C99EE7}" type="pres">
      <dgm:prSet presAssocID="{D3E2DBAB-FD61-4DF8-8994-8105FEB76875}" presName="text_5" presStyleLbl="node1" presStyleIdx="4" presStyleCnt="6" custScaleX="979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EF4A01-1407-40CA-A8DB-AC53AAD3F3E5}" type="pres">
      <dgm:prSet presAssocID="{D3E2DBAB-FD61-4DF8-8994-8105FEB76875}" presName="accent_5" presStyleCnt="0"/>
      <dgm:spPr/>
    </dgm:pt>
    <dgm:pt modelId="{9AE400CF-EFA2-4FAB-8482-F4C0523D05E1}" type="pres">
      <dgm:prSet presAssocID="{D3E2DBAB-FD61-4DF8-8994-8105FEB76875}" presName="accentRepeatNode" presStyleLbl="solidFgAcc1" presStyleIdx="4" presStyleCnt="6"/>
      <dgm:spPr/>
      <dgm:t>
        <a:bodyPr/>
        <a:lstStyle/>
        <a:p>
          <a:endParaRPr lang="ru-RU"/>
        </a:p>
      </dgm:t>
    </dgm:pt>
    <dgm:pt modelId="{1EECC1F2-9E91-4322-A852-D3BF637AF670}" type="pres">
      <dgm:prSet presAssocID="{060BA69E-DCE4-45F1-A76A-A60DD4F22514}" presName="text_6" presStyleLbl="node1" presStyleIdx="5" presStyleCnt="6" custScaleX="979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6C53EF-B30C-49E7-A3C7-60552D870FFA}" type="pres">
      <dgm:prSet presAssocID="{060BA69E-DCE4-45F1-A76A-A60DD4F22514}" presName="accent_6" presStyleCnt="0"/>
      <dgm:spPr/>
    </dgm:pt>
    <dgm:pt modelId="{B216A084-3C39-40B4-B59D-E6A7022AC9E6}" type="pres">
      <dgm:prSet presAssocID="{060BA69E-DCE4-45F1-A76A-A60DD4F22514}" presName="accentRepeatNode" presStyleLbl="solidFgAcc1" presStyleIdx="5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741D6374-051A-43F0-8EC5-0FE744090518}" type="presOf" srcId="{060BA69E-DCE4-45F1-A76A-A60DD4F22514}" destId="{1EECC1F2-9E91-4322-A852-D3BF637AF670}" srcOrd="0" destOrd="0" presId="urn:microsoft.com/office/officeart/2008/layout/VerticalCurvedList"/>
    <dgm:cxn modelId="{7D5F39E6-ECD1-4723-9354-18AC0C764B4B}" type="presOf" srcId="{E547E1F3-3606-4696-8067-B4734B080240}" destId="{D45FEF0F-B1FE-403B-9CA1-D141CD744C60}" srcOrd="0" destOrd="0" presId="urn:microsoft.com/office/officeart/2008/layout/VerticalCurvedList"/>
    <dgm:cxn modelId="{0E68A278-B2D6-4575-8245-A8C26EC85DAF}" type="presOf" srcId="{D3E2DBAB-FD61-4DF8-8994-8105FEB76875}" destId="{138A7822-FE65-42B7-A329-A392C4C99EE7}" srcOrd="0" destOrd="0" presId="urn:microsoft.com/office/officeart/2008/layout/VerticalCurvedList"/>
    <dgm:cxn modelId="{996BC500-7D9A-48D7-AEBF-02EAF4A7E261}" type="presOf" srcId="{D6AF9DA8-5683-4B8A-9672-FCDD35347D49}" destId="{D3E1F6B5-D515-4ACB-B6E5-82340526B2C2}" srcOrd="0" destOrd="0" presId="urn:microsoft.com/office/officeart/2008/layout/VerticalCurvedList"/>
    <dgm:cxn modelId="{9E9BE7AE-79BE-4BC8-BBF0-E7A6F3FB0282}" srcId="{126ECF96-12EA-478A-AACC-201B079B1464}" destId="{D3E2DBAB-FD61-4DF8-8994-8105FEB76875}" srcOrd="4" destOrd="0" parTransId="{602DE11B-E0B0-4966-A140-F3A879A29A4E}" sibTransId="{BDB7069E-66D6-47DB-A3AF-A6B42FEF402D}"/>
    <dgm:cxn modelId="{D07955A0-55AF-46E7-A8D1-092186CCA7AF}" type="presOf" srcId="{126ECF96-12EA-478A-AACC-201B079B1464}" destId="{E2677DC1-CB29-495F-8133-41849AE0AFB0}" srcOrd="0" destOrd="0" presId="urn:microsoft.com/office/officeart/2008/layout/VerticalCurvedList"/>
    <dgm:cxn modelId="{DB351917-101D-4C5C-81F8-F88948368306}" type="presOf" srcId="{C9E406E1-18B5-473D-827C-2C7630B087FB}" destId="{B154FE8A-C4BB-4CC7-B5A2-4D3BFCE9FF2A}" srcOrd="0" destOrd="0" presId="urn:microsoft.com/office/officeart/2008/layout/VerticalCurvedList"/>
    <dgm:cxn modelId="{3B2ABCE7-7E1F-4C93-9055-5F74422E1CF7}" srcId="{126ECF96-12EA-478A-AACC-201B079B1464}" destId="{D6AF9DA8-5683-4B8A-9672-FCDD35347D49}" srcOrd="3" destOrd="0" parTransId="{7957E606-29B1-4875-9255-3FE7DF0AFFB4}" sibTransId="{35085CD2-73C2-4021-B4BF-3AF43512F2A4}"/>
    <dgm:cxn modelId="{9C288507-91FD-4C0B-8663-DDF1C1667AD9}" srcId="{126ECF96-12EA-478A-AACC-201B079B1464}" destId="{8ED94A85-C1F8-40E2-B26E-28290FFA402D}" srcOrd="2" destOrd="0" parTransId="{21FCB527-C850-4CB8-974F-581621DAEA22}" sibTransId="{A0C9BC35-1EB2-4F50-B12B-42B7A82E61E0}"/>
    <dgm:cxn modelId="{00EC2C77-F77A-48C2-980B-9E795F68E0E7}" type="presOf" srcId="{03817E5F-17CF-4987-B44A-8E09656839E0}" destId="{69398AA8-3A7B-4503-A5D5-64574C4F32D7}" srcOrd="0" destOrd="0" presId="urn:microsoft.com/office/officeart/2008/layout/VerticalCurvedList"/>
    <dgm:cxn modelId="{A01B3C7F-3D5C-4E01-9783-8155B7B50FB8}" srcId="{126ECF96-12EA-478A-AACC-201B079B1464}" destId="{E547E1F3-3606-4696-8067-B4734B080240}" srcOrd="1" destOrd="0" parTransId="{ACCA81A7-8055-4123-B09F-7968E01B2F23}" sibTransId="{CF2EF08E-6786-4EE9-B587-B15E082D7E3C}"/>
    <dgm:cxn modelId="{0CE2C894-635D-45E9-B1D2-5512E4458296}" srcId="{126ECF96-12EA-478A-AACC-201B079B1464}" destId="{03817E5F-17CF-4987-B44A-8E09656839E0}" srcOrd="0" destOrd="0" parTransId="{20973356-88FC-410B-B192-5AA74FEC2CA3}" sibTransId="{C9E406E1-18B5-473D-827C-2C7630B087FB}"/>
    <dgm:cxn modelId="{4BCF1168-BDB7-4EF9-A550-D99375D689F3}" srcId="{126ECF96-12EA-478A-AACC-201B079B1464}" destId="{060BA69E-DCE4-45F1-A76A-A60DD4F22514}" srcOrd="5" destOrd="0" parTransId="{F5FD09E3-508A-4223-8787-648FCF7C6B08}" sibTransId="{9F1DA418-2A3A-4B70-A1D5-0D1AB533A81F}"/>
    <dgm:cxn modelId="{FCC6E606-FE05-49EF-958F-26211639DB8D}" type="presOf" srcId="{8ED94A85-C1F8-40E2-B26E-28290FFA402D}" destId="{8F346BF4-AC20-41F8-AB2F-97AD24C56785}" srcOrd="0" destOrd="0" presId="urn:microsoft.com/office/officeart/2008/layout/VerticalCurvedList"/>
    <dgm:cxn modelId="{03DF6FCE-D4BB-40E7-8D29-28D7B606721E}" type="presParOf" srcId="{E2677DC1-CB29-495F-8133-41849AE0AFB0}" destId="{5BD88D8C-7FF7-42AB-8A72-02D03D05B9BD}" srcOrd="0" destOrd="0" presId="urn:microsoft.com/office/officeart/2008/layout/VerticalCurvedList"/>
    <dgm:cxn modelId="{9B8E9083-F3ED-4EAD-8A2D-DD4CA25C8A49}" type="presParOf" srcId="{5BD88D8C-7FF7-42AB-8A72-02D03D05B9BD}" destId="{0B520AA3-0914-4508-B578-9F4CC5483524}" srcOrd="0" destOrd="0" presId="urn:microsoft.com/office/officeart/2008/layout/VerticalCurvedList"/>
    <dgm:cxn modelId="{665B6BCA-7618-4637-A769-1AAE0B0A5458}" type="presParOf" srcId="{0B520AA3-0914-4508-B578-9F4CC5483524}" destId="{C9665757-4192-46F6-B0B4-9F10966C8865}" srcOrd="0" destOrd="0" presId="urn:microsoft.com/office/officeart/2008/layout/VerticalCurvedList"/>
    <dgm:cxn modelId="{DE8DB5D3-F259-476A-9B60-50E9D31F426F}" type="presParOf" srcId="{0B520AA3-0914-4508-B578-9F4CC5483524}" destId="{B154FE8A-C4BB-4CC7-B5A2-4D3BFCE9FF2A}" srcOrd="1" destOrd="0" presId="urn:microsoft.com/office/officeart/2008/layout/VerticalCurvedList"/>
    <dgm:cxn modelId="{339FFDD6-B848-4523-9864-8A2139984AB8}" type="presParOf" srcId="{0B520AA3-0914-4508-B578-9F4CC5483524}" destId="{BCF11563-25DB-4C87-8B58-310E5B60B51C}" srcOrd="2" destOrd="0" presId="urn:microsoft.com/office/officeart/2008/layout/VerticalCurvedList"/>
    <dgm:cxn modelId="{137FC4F1-2107-4276-B8AE-A80EC0DB7C2B}" type="presParOf" srcId="{0B520AA3-0914-4508-B578-9F4CC5483524}" destId="{88B6FD85-33F6-49C4-86B5-0375E8411CC0}" srcOrd="3" destOrd="0" presId="urn:microsoft.com/office/officeart/2008/layout/VerticalCurvedList"/>
    <dgm:cxn modelId="{E08B40E0-B223-430E-91E0-DA07ABCC5E74}" type="presParOf" srcId="{5BD88D8C-7FF7-42AB-8A72-02D03D05B9BD}" destId="{69398AA8-3A7B-4503-A5D5-64574C4F32D7}" srcOrd="1" destOrd="0" presId="urn:microsoft.com/office/officeart/2008/layout/VerticalCurvedList"/>
    <dgm:cxn modelId="{0DA92AA3-438E-4148-81F3-52C60AEA6CB0}" type="presParOf" srcId="{5BD88D8C-7FF7-42AB-8A72-02D03D05B9BD}" destId="{723BBA55-B300-4F07-891C-F989FD6BD2D8}" srcOrd="2" destOrd="0" presId="urn:microsoft.com/office/officeart/2008/layout/VerticalCurvedList"/>
    <dgm:cxn modelId="{253F16CD-887C-4CF3-9DC9-9C9B47D57154}" type="presParOf" srcId="{723BBA55-B300-4F07-891C-F989FD6BD2D8}" destId="{9DBC0294-6039-4838-AA5E-AB44B699F412}" srcOrd="0" destOrd="0" presId="urn:microsoft.com/office/officeart/2008/layout/VerticalCurvedList"/>
    <dgm:cxn modelId="{3E408F4F-7F82-4664-862A-DA5C6BBF002A}" type="presParOf" srcId="{5BD88D8C-7FF7-42AB-8A72-02D03D05B9BD}" destId="{D45FEF0F-B1FE-403B-9CA1-D141CD744C60}" srcOrd="3" destOrd="0" presId="urn:microsoft.com/office/officeart/2008/layout/VerticalCurvedList"/>
    <dgm:cxn modelId="{C105205D-D2A4-4872-9C07-6D56BE360CC0}" type="presParOf" srcId="{5BD88D8C-7FF7-42AB-8A72-02D03D05B9BD}" destId="{8EB7244C-7B99-4F30-8457-EE658480F8C7}" srcOrd="4" destOrd="0" presId="urn:microsoft.com/office/officeart/2008/layout/VerticalCurvedList"/>
    <dgm:cxn modelId="{26B9D3A7-2349-4881-A9B0-DCB40BD00BB7}" type="presParOf" srcId="{8EB7244C-7B99-4F30-8457-EE658480F8C7}" destId="{D94AB798-F16F-4AC4-AFA5-25FC75C364D7}" srcOrd="0" destOrd="0" presId="urn:microsoft.com/office/officeart/2008/layout/VerticalCurvedList"/>
    <dgm:cxn modelId="{00B12EE7-E793-4929-ADE1-430CACE1DAA4}" type="presParOf" srcId="{5BD88D8C-7FF7-42AB-8A72-02D03D05B9BD}" destId="{8F346BF4-AC20-41F8-AB2F-97AD24C56785}" srcOrd="5" destOrd="0" presId="urn:microsoft.com/office/officeart/2008/layout/VerticalCurvedList"/>
    <dgm:cxn modelId="{35629F52-22E5-4C0B-85AE-34D368D71A00}" type="presParOf" srcId="{5BD88D8C-7FF7-42AB-8A72-02D03D05B9BD}" destId="{5B8EB7A6-CFC9-4C3E-A606-84F42E3FB10C}" srcOrd="6" destOrd="0" presId="urn:microsoft.com/office/officeart/2008/layout/VerticalCurvedList"/>
    <dgm:cxn modelId="{3B574DF9-D93C-4AE6-8B4B-52FA0BFC09AC}" type="presParOf" srcId="{5B8EB7A6-CFC9-4C3E-A606-84F42E3FB10C}" destId="{5D3ADFF5-DDB3-430F-9BDF-DF336251E07D}" srcOrd="0" destOrd="0" presId="urn:microsoft.com/office/officeart/2008/layout/VerticalCurvedList"/>
    <dgm:cxn modelId="{A82AEF64-3C8A-4393-9085-4B13E7227B39}" type="presParOf" srcId="{5BD88D8C-7FF7-42AB-8A72-02D03D05B9BD}" destId="{D3E1F6B5-D515-4ACB-B6E5-82340526B2C2}" srcOrd="7" destOrd="0" presId="urn:microsoft.com/office/officeart/2008/layout/VerticalCurvedList"/>
    <dgm:cxn modelId="{F2ED382C-7F85-4D35-B5F3-6D778371633A}" type="presParOf" srcId="{5BD88D8C-7FF7-42AB-8A72-02D03D05B9BD}" destId="{A93FD4A2-67D5-41DB-8A8D-16C4B49A86C1}" srcOrd="8" destOrd="0" presId="urn:microsoft.com/office/officeart/2008/layout/VerticalCurvedList"/>
    <dgm:cxn modelId="{768D8AEF-5BAA-4687-AD12-63322391CCD7}" type="presParOf" srcId="{A93FD4A2-67D5-41DB-8A8D-16C4B49A86C1}" destId="{766774F6-147D-40D3-90A7-6AAA4A6A6A83}" srcOrd="0" destOrd="0" presId="urn:microsoft.com/office/officeart/2008/layout/VerticalCurvedList"/>
    <dgm:cxn modelId="{A11A3928-29A3-4DBA-BA3F-D4D1B88908E7}" type="presParOf" srcId="{5BD88D8C-7FF7-42AB-8A72-02D03D05B9BD}" destId="{138A7822-FE65-42B7-A329-A392C4C99EE7}" srcOrd="9" destOrd="0" presId="urn:microsoft.com/office/officeart/2008/layout/VerticalCurvedList"/>
    <dgm:cxn modelId="{0B282CBA-3671-4A04-9D90-139A57AA3134}" type="presParOf" srcId="{5BD88D8C-7FF7-42AB-8A72-02D03D05B9BD}" destId="{75EF4A01-1407-40CA-A8DB-AC53AAD3F3E5}" srcOrd="10" destOrd="0" presId="urn:microsoft.com/office/officeart/2008/layout/VerticalCurvedList"/>
    <dgm:cxn modelId="{050A5DA4-D2D0-4642-9D07-ECF27A741146}" type="presParOf" srcId="{75EF4A01-1407-40CA-A8DB-AC53AAD3F3E5}" destId="{9AE400CF-EFA2-4FAB-8482-F4C0523D05E1}" srcOrd="0" destOrd="0" presId="urn:microsoft.com/office/officeart/2008/layout/VerticalCurvedList"/>
    <dgm:cxn modelId="{5151AC06-8275-42C2-81F2-67AB52A83C8F}" type="presParOf" srcId="{5BD88D8C-7FF7-42AB-8A72-02D03D05B9BD}" destId="{1EECC1F2-9E91-4322-A852-D3BF637AF670}" srcOrd="11" destOrd="0" presId="urn:microsoft.com/office/officeart/2008/layout/VerticalCurvedList"/>
    <dgm:cxn modelId="{796B8690-22AB-4770-B120-76587D4EFA08}" type="presParOf" srcId="{5BD88D8C-7FF7-42AB-8A72-02D03D05B9BD}" destId="{CE6C53EF-B30C-49E7-A3C7-60552D870FFA}" srcOrd="12" destOrd="0" presId="urn:microsoft.com/office/officeart/2008/layout/VerticalCurvedList"/>
    <dgm:cxn modelId="{361F9C83-7DD1-41BC-8663-150A4ADA9DF9}" type="presParOf" srcId="{CE6C53EF-B30C-49E7-A3C7-60552D870FFA}" destId="{B216A084-3C39-40B4-B59D-E6A7022AC9E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7C0CCF-FAB2-4768-B32D-6B8E5EDFE438}">
      <dsp:nvSpPr>
        <dsp:cNvPr id="0" name=""/>
        <dsp:cNvSpPr/>
      </dsp:nvSpPr>
      <dsp:spPr>
        <a:xfrm rot="10800000">
          <a:off x="2216008" y="21847"/>
          <a:ext cx="7088590" cy="149428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893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14 </a:t>
          </a:r>
          <a:r>
            <a:rPr lang="ru-RU" sz="2100" kern="1200" dirty="0" smtClean="0"/>
            <a:t>РУКОВОДИТЕЛЕЙ МЕДИЦИНСКИХ ОРГАНИЗАЦИЙ ПРИВЛЕЧЕНЫ К ДИСЦИПЛИНАРНОЙ ОТВЕТСТВЕННОСТИ</a:t>
          </a:r>
        </a:p>
      </dsp:txBody>
      <dsp:txXfrm rot="10800000">
        <a:off x="2589579" y="21847"/>
        <a:ext cx="6715019" cy="1494286"/>
      </dsp:txXfrm>
    </dsp:sp>
    <dsp:sp modelId="{7F788D9A-CA3D-4EF5-AED4-3A2FB23F7E65}">
      <dsp:nvSpPr>
        <dsp:cNvPr id="0" name=""/>
        <dsp:cNvSpPr/>
      </dsp:nvSpPr>
      <dsp:spPr>
        <a:xfrm>
          <a:off x="1401294" y="225"/>
          <a:ext cx="1536709" cy="153753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95C3C7-FC06-4393-AC60-50EB69EC6D6E}">
      <dsp:nvSpPr>
        <dsp:cNvPr id="0" name=""/>
        <dsp:cNvSpPr/>
      </dsp:nvSpPr>
      <dsp:spPr>
        <a:xfrm rot="10800000">
          <a:off x="2159043" y="1983812"/>
          <a:ext cx="7088590" cy="149428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893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6</a:t>
          </a:r>
          <a:r>
            <a:rPr lang="ru-RU" sz="2100" kern="1200" dirty="0" smtClean="0"/>
            <a:t> ГОСУДАРСТВЕННЫХ ГРАЖДАНСКИХ СЛУЖАЩИХ ПРИВЛЕЧЕНЫ К ДИСЦИПЛИНАРНОЙ ОТВЕТСТВЕННОСТИ</a:t>
          </a:r>
          <a:endParaRPr lang="ru-RU" sz="2100" kern="1200" dirty="0"/>
        </a:p>
      </dsp:txBody>
      <dsp:txXfrm rot="10800000">
        <a:off x="2532614" y="1983812"/>
        <a:ext cx="6715019" cy="1494286"/>
      </dsp:txXfrm>
    </dsp:sp>
    <dsp:sp modelId="{FDBC3E3A-0472-4168-B2C9-5F500905466C}">
      <dsp:nvSpPr>
        <dsp:cNvPr id="0" name=""/>
        <dsp:cNvSpPr/>
      </dsp:nvSpPr>
      <dsp:spPr>
        <a:xfrm>
          <a:off x="1411900" y="1983812"/>
          <a:ext cx="1494286" cy="149428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8AA611-61B5-4983-A403-D3BD6B098428}">
      <dsp:nvSpPr>
        <dsp:cNvPr id="0" name=""/>
        <dsp:cNvSpPr/>
      </dsp:nvSpPr>
      <dsp:spPr>
        <a:xfrm rot="10800000">
          <a:off x="2225747" y="3924154"/>
          <a:ext cx="7088590" cy="149428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8939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 </a:t>
          </a:r>
          <a:r>
            <a:rPr lang="ru-RU" sz="2800" kern="1200" dirty="0" smtClean="0"/>
            <a:t>1</a:t>
          </a:r>
          <a:r>
            <a:rPr lang="ru-RU" sz="2100" kern="1200" dirty="0" smtClean="0"/>
            <a:t> ГОСУДАРСТВЕННЫМ ГРАЖДАНСКИМ СЛУЖАЩИМ РАСТОРГНУТ СЛУЖЕБНЫЙ </a:t>
          </a:r>
          <a:r>
            <a:rPr lang="ru-RU" sz="2100" kern="1200" dirty="0" smtClean="0"/>
            <a:t>КОНТРАКТ</a:t>
          </a:r>
          <a:r>
            <a:rPr lang="en-US" sz="2100" kern="1200" dirty="0" smtClean="0"/>
            <a:t> </a:t>
          </a:r>
          <a:endParaRPr lang="ru-RU" sz="2100" kern="1200" dirty="0" smtClean="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100" kern="1200" dirty="0" smtClean="0"/>
            <a:t>С </a:t>
          </a:r>
          <a:r>
            <a:rPr lang="ru-RU" sz="2400" kern="1200" dirty="0" smtClean="0"/>
            <a:t>1</a:t>
          </a:r>
          <a:r>
            <a:rPr lang="ru-RU" sz="2100" kern="1200" dirty="0" smtClean="0"/>
            <a:t> ГЛАВНЫМ ВРАЧОМ РАСТОРГНУТ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100" kern="1200" dirty="0" smtClean="0"/>
            <a:t>ТРУДОВОЙ ДОГОВОР</a:t>
          </a:r>
          <a:endParaRPr lang="ru-RU" sz="2100" kern="1200" dirty="0"/>
        </a:p>
      </dsp:txBody>
      <dsp:txXfrm rot="10800000">
        <a:off x="2599318" y="3924154"/>
        <a:ext cx="6715019" cy="1494286"/>
      </dsp:txXfrm>
    </dsp:sp>
    <dsp:sp modelId="{6D1EF501-6E8F-40DF-9D9B-96FBB82E4F92}">
      <dsp:nvSpPr>
        <dsp:cNvPr id="0" name=""/>
        <dsp:cNvSpPr/>
      </dsp:nvSpPr>
      <dsp:spPr>
        <a:xfrm>
          <a:off x="1411900" y="3924154"/>
          <a:ext cx="1494286" cy="149428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7C0CCF-FAB2-4768-B32D-6B8E5EDFE438}">
      <dsp:nvSpPr>
        <dsp:cNvPr id="0" name=""/>
        <dsp:cNvSpPr/>
      </dsp:nvSpPr>
      <dsp:spPr>
        <a:xfrm rot="10800000">
          <a:off x="2794062" y="857"/>
          <a:ext cx="10114894" cy="98530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4492" tIns="110490" rIns="206248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ОРГАНИЗАЦИЯ  ЦЕНТРАЛИЗОВАННЫХ ЗАКУПОК</a:t>
          </a:r>
        </a:p>
      </dsp:txBody>
      <dsp:txXfrm rot="10800000">
        <a:off x="3040388" y="857"/>
        <a:ext cx="9868568" cy="985305"/>
      </dsp:txXfrm>
    </dsp:sp>
    <dsp:sp modelId="{7F788D9A-CA3D-4EF5-AED4-3A2FB23F7E65}">
      <dsp:nvSpPr>
        <dsp:cNvPr id="0" name=""/>
        <dsp:cNvSpPr/>
      </dsp:nvSpPr>
      <dsp:spPr>
        <a:xfrm>
          <a:off x="2301410" y="857"/>
          <a:ext cx="985305" cy="98530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95C3C7-FC06-4393-AC60-50EB69EC6D6E}">
      <dsp:nvSpPr>
        <dsp:cNvPr id="0" name=""/>
        <dsp:cNvSpPr/>
      </dsp:nvSpPr>
      <dsp:spPr>
        <a:xfrm rot="10800000">
          <a:off x="2794062" y="1232488"/>
          <a:ext cx="10114894" cy="98530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4492" tIns="110490" rIns="206248" bIns="110490" numCol="1" spcCol="1270" anchor="ctr" anchorCtr="0">
          <a:noAutofit/>
        </a:bodyPr>
        <a:lstStyle/>
        <a:p>
          <a:pPr lvl="0" algn="ctr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ОРГАНИЗАЦИЯ СОВМЕСТНЫХ ЗАКУПОК</a:t>
          </a:r>
          <a:endParaRPr lang="ru-RU" sz="2900" kern="1200" dirty="0"/>
        </a:p>
      </dsp:txBody>
      <dsp:txXfrm rot="10800000">
        <a:off x="3040388" y="1232488"/>
        <a:ext cx="9868568" cy="985305"/>
      </dsp:txXfrm>
    </dsp:sp>
    <dsp:sp modelId="{FDBC3E3A-0472-4168-B2C9-5F500905466C}">
      <dsp:nvSpPr>
        <dsp:cNvPr id="0" name=""/>
        <dsp:cNvSpPr/>
      </dsp:nvSpPr>
      <dsp:spPr>
        <a:xfrm>
          <a:off x="2301410" y="1232488"/>
          <a:ext cx="985305" cy="98530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8AA611-61B5-4983-A403-D3BD6B098428}">
      <dsp:nvSpPr>
        <dsp:cNvPr id="0" name=""/>
        <dsp:cNvSpPr/>
      </dsp:nvSpPr>
      <dsp:spPr>
        <a:xfrm rot="10800000">
          <a:off x="2794062" y="2464120"/>
          <a:ext cx="10114894" cy="98530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4492" tIns="110490" rIns="206248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ЗАКУПКИ ЧЕРЕЗ ЭЛЕКТРОННЫЙ МАГАЗИН</a:t>
          </a:r>
          <a:endParaRPr lang="ru-RU" sz="2900" kern="1200" dirty="0"/>
        </a:p>
      </dsp:txBody>
      <dsp:txXfrm rot="10800000">
        <a:off x="3040388" y="2464120"/>
        <a:ext cx="9868568" cy="985305"/>
      </dsp:txXfrm>
    </dsp:sp>
    <dsp:sp modelId="{6D1EF501-6E8F-40DF-9D9B-96FBB82E4F92}">
      <dsp:nvSpPr>
        <dsp:cNvPr id="0" name=""/>
        <dsp:cNvSpPr/>
      </dsp:nvSpPr>
      <dsp:spPr>
        <a:xfrm>
          <a:off x="2330053" y="2478436"/>
          <a:ext cx="985305" cy="985305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EE3421-1758-4D64-A2CC-F569701FC586}">
      <dsp:nvSpPr>
        <dsp:cNvPr id="0" name=""/>
        <dsp:cNvSpPr/>
      </dsp:nvSpPr>
      <dsp:spPr>
        <a:xfrm rot="10800000">
          <a:off x="2794062" y="3695751"/>
          <a:ext cx="10114894" cy="98530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4492" tIns="110490" rIns="206248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ВЕДОМСТВЕННЫЙ КОНТРОЛЬ ОСУЩЕСТВЛЕНИЯ ЗАКУПОК</a:t>
          </a:r>
          <a:endParaRPr lang="ru-RU" sz="2900" kern="1200" dirty="0"/>
        </a:p>
      </dsp:txBody>
      <dsp:txXfrm rot="10800000">
        <a:off x="3040388" y="3695751"/>
        <a:ext cx="9868568" cy="985305"/>
      </dsp:txXfrm>
    </dsp:sp>
    <dsp:sp modelId="{62CBD418-7EBC-4D8C-855F-D32EC19D0739}">
      <dsp:nvSpPr>
        <dsp:cNvPr id="0" name=""/>
        <dsp:cNvSpPr/>
      </dsp:nvSpPr>
      <dsp:spPr>
        <a:xfrm>
          <a:off x="2301410" y="3695751"/>
          <a:ext cx="985305" cy="985305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5A7D78-4924-4EDB-9FD5-25487AAD0E4D}">
      <dsp:nvSpPr>
        <dsp:cNvPr id="0" name=""/>
        <dsp:cNvSpPr/>
      </dsp:nvSpPr>
      <dsp:spPr>
        <a:xfrm rot="10800000">
          <a:off x="885188" y="186"/>
          <a:ext cx="3111022" cy="40634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185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выбирает способ определения поставщика</a:t>
          </a:r>
        </a:p>
      </dsp:txBody>
      <dsp:txXfrm rot="10800000">
        <a:off x="986773" y="186"/>
        <a:ext cx="3009437" cy="406341"/>
      </dsp:txXfrm>
    </dsp:sp>
    <dsp:sp modelId="{5232FEA6-A702-4C99-A693-81D016A8C9F7}">
      <dsp:nvSpPr>
        <dsp:cNvPr id="0" name=""/>
        <dsp:cNvSpPr/>
      </dsp:nvSpPr>
      <dsp:spPr>
        <a:xfrm>
          <a:off x="682018" y="186"/>
          <a:ext cx="406341" cy="40634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93EDFE-CFA2-400E-92BB-4626180D68AD}">
      <dsp:nvSpPr>
        <dsp:cNvPr id="0" name=""/>
        <dsp:cNvSpPr/>
      </dsp:nvSpPr>
      <dsp:spPr>
        <a:xfrm rot="10800000">
          <a:off x="885188" y="527823"/>
          <a:ext cx="3111022" cy="40634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185" tIns="45720" rIns="85344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/>
            <a:t>составляет сведения об условиях закупки</a:t>
          </a:r>
        </a:p>
      </dsp:txBody>
      <dsp:txXfrm rot="10800000">
        <a:off x="986773" y="527823"/>
        <a:ext cx="3009437" cy="406341"/>
      </dsp:txXfrm>
    </dsp:sp>
    <dsp:sp modelId="{8CABF711-1CB3-4CD8-B09A-8B2151657849}">
      <dsp:nvSpPr>
        <dsp:cNvPr id="0" name=""/>
        <dsp:cNvSpPr/>
      </dsp:nvSpPr>
      <dsp:spPr>
        <a:xfrm>
          <a:off x="682018" y="527823"/>
          <a:ext cx="406341" cy="406341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C283FB-5B02-4792-B393-F3A8D4586A14}">
      <dsp:nvSpPr>
        <dsp:cNvPr id="0" name=""/>
        <dsp:cNvSpPr/>
      </dsp:nvSpPr>
      <dsp:spPr>
        <a:xfrm rot="10800000">
          <a:off x="885188" y="1055460"/>
          <a:ext cx="3111022" cy="40634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185" tIns="45720" rIns="85344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/>
            <a:t> составляет техническое задание и проект контракта</a:t>
          </a:r>
        </a:p>
      </dsp:txBody>
      <dsp:txXfrm rot="10800000">
        <a:off x="986773" y="1055460"/>
        <a:ext cx="3009437" cy="406341"/>
      </dsp:txXfrm>
    </dsp:sp>
    <dsp:sp modelId="{4B386BD1-0043-4E68-AA80-A83A15F55EC0}">
      <dsp:nvSpPr>
        <dsp:cNvPr id="0" name=""/>
        <dsp:cNvSpPr/>
      </dsp:nvSpPr>
      <dsp:spPr>
        <a:xfrm>
          <a:off x="682018" y="1055460"/>
          <a:ext cx="406341" cy="406341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7BEB2D-8983-4F28-A8F4-BE00B3F254CA}">
      <dsp:nvSpPr>
        <dsp:cNvPr id="0" name=""/>
        <dsp:cNvSpPr/>
      </dsp:nvSpPr>
      <dsp:spPr>
        <a:xfrm rot="10800000">
          <a:off x="885188" y="1583097"/>
          <a:ext cx="3111022" cy="40634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185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определяет начальную (максимальную) цену</a:t>
          </a:r>
        </a:p>
      </dsp:txBody>
      <dsp:txXfrm rot="10800000">
        <a:off x="986773" y="1583097"/>
        <a:ext cx="3009437" cy="406341"/>
      </dsp:txXfrm>
    </dsp:sp>
    <dsp:sp modelId="{A85CC9AC-3B19-44B3-AFB4-4DCDBE3FF95E}">
      <dsp:nvSpPr>
        <dsp:cNvPr id="0" name=""/>
        <dsp:cNvSpPr/>
      </dsp:nvSpPr>
      <dsp:spPr>
        <a:xfrm>
          <a:off x="682018" y="1583097"/>
          <a:ext cx="406341" cy="406341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F3EF92-2290-4F96-964B-6FFB1CFC1C45}">
      <dsp:nvSpPr>
        <dsp:cNvPr id="0" name=""/>
        <dsp:cNvSpPr/>
      </dsp:nvSpPr>
      <dsp:spPr>
        <a:xfrm rot="10800000">
          <a:off x="885188" y="2110734"/>
          <a:ext cx="3111022" cy="40634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185" tIns="45720" rIns="85344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/>
            <a:t>устанавливает требования к участникам закупки</a:t>
          </a:r>
        </a:p>
      </dsp:txBody>
      <dsp:txXfrm rot="10800000">
        <a:off x="986773" y="2110734"/>
        <a:ext cx="3009437" cy="406341"/>
      </dsp:txXfrm>
    </dsp:sp>
    <dsp:sp modelId="{43DAEA60-2581-4200-9DE3-0E2AD750E6DB}">
      <dsp:nvSpPr>
        <dsp:cNvPr id="0" name=""/>
        <dsp:cNvSpPr/>
      </dsp:nvSpPr>
      <dsp:spPr>
        <a:xfrm>
          <a:off x="682018" y="2110734"/>
          <a:ext cx="406341" cy="406341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1CB0EB-EA7D-4B23-A613-28B6CE804F89}">
      <dsp:nvSpPr>
        <dsp:cNvPr id="0" name=""/>
        <dsp:cNvSpPr/>
      </dsp:nvSpPr>
      <dsp:spPr>
        <a:xfrm rot="10800000">
          <a:off x="885188" y="2638372"/>
          <a:ext cx="3111022" cy="40634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185" tIns="45720" rIns="85344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/>
            <a:t> устанавливает обеспечение исполнения контракта</a:t>
          </a:r>
        </a:p>
      </dsp:txBody>
      <dsp:txXfrm rot="10800000">
        <a:off x="986773" y="2638372"/>
        <a:ext cx="3009437" cy="406341"/>
      </dsp:txXfrm>
    </dsp:sp>
    <dsp:sp modelId="{95DD4C9F-D785-4F8B-A9FB-559DF4FBF849}">
      <dsp:nvSpPr>
        <dsp:cNvPr id="0" name=""/>
        <dsp:cNvSpPr/>
      </dsp:nvSpPr>
      <dsp:spPr>
        <a:xfrm>
          <a:off x="682018" y="2638372"/>
          <a:ext cx="406341" cy="406341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5BD6AC-D8B1-4F53-B05C-E988DE0EAA56}">
      <dsp:nvSpPr>
        <dsp:cNvPr id="0" name=""/>
        <dsp:cNvSpPr/>
      </dsp:nvSpPr>
      <dsp:spPr>
        <a:xfrm rot="10800000">
          <a:off x="885188" y="3166009"/>
          <a:ext cx="3111022" cy="40634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185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утверждает заявку на закупку</a:t>
          </a:r>
        </a:p>
      </dsp:txBody>
      <dsp:txXfrm rot="10800000">
        <a:off x="986773" y="3166009"/>
        <a:ext cx="3009437" cy="406341"/>
      </dsp:txXfrm>
    </dsp:sp>
    <dsp:sp modelId="{66DA0DFB-50DD-467D-9306-A910FC848B17}">
      <dsp:nvSpPr>
        <dsp:cNvPr id="0" name=""/>
        <dsp:cNvSpPr/>
      </dsp:nvSpPr>
      <dsp:spPr>
        <a:xfrm>
          <a:off x="682018" y="3166009"/>
          <a:ext cx="406341" cy="406341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5A7D78-4924-4EDB-9FD5-25487AAD0E4D}">
      <dsp:nvSpPr>
        <dsp:cNvPr id="0" name=""/>
        <dsp:cNvSpPr/>
      </dsp:nvSpPr>
      <dsp:spPr>
        <a:xfrm rot="10800000">
          <a:off x="884997" y="2193"/>
          <a:ext cx="3111022" cy="40557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848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согласовывает заказчику потребности в товарах, работах, услугах</a:t>
          </a:r>
        </a:p>
      </dsp:txBody>
      <dsp:txXfrm rot="10800000">
        <a:off x="986391" y="2193"/>
        <a:ext cx="3009628" cy="405575"/>
      </dsp:txXfrm>
    </dsp:sp>
    <dsp:sp modelId="{5232FEA6-A702-4C99-A693-81D016A8C9F7}">
      <dsp:nvSpPr>
        <dsp:cNvPr id="0" name=""/>
        <dsp:cNvSpPr/>
      </dsp:nvSpPr>
      <dsp:spPr>
        <a:xfrm>
          <a:off x="682209" y="2193"/>
          <a:ext cx="405575" cy="40557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93EDFE-CFA2-400E-92BB-4626180D68AD}">
      <dsp:nvSpPr>
        <dsp:cNvPr id="0" name=""/>
        <dsp:cNvSpPr/>
      </dsp:nvSpPr>
      <dsp:spPr>
        <a:xfrm rot="10800000">
          <a:off x="884997" y="528836"/>
          <a:ext cx="3111022" cy="40557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848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согласовывает обоснование выбора способа определения поставщика</a:t>
          </a:r>
        </a:p>
      </dsp:txBody>
      <dsp:txXfrm rot="10800000">
        <a:off x="986391" y="528836"/>
        <a:ext cx="3009628" cy="405575"/>
      </dsp:txXfrm>
    </dsp:sp>
    <dsp:sp modelId="{8CABF711-1CB3-4CD8-B09A-8B2151657849}">
      <dsp:nvSpPr>
        <dsp:cNvPr id="0" name=""/>
        <dsp:cNvSpPr/>
      </dsp:nvSpPr>
      <dsp:spPr>
        <a:xfrm>
          <a:off x="682209" y="528836"/>
          <a:ext cx="405575" cy="40557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C283FB-5B02-4792-B393-F3A8D4586A14}">
      <dsp:nvSpPr>
        <dsp:cNvPr id="0" name=""/>
        <dsp:cNvSpPr/>
      </dsp:nvSpPr>
      <dsp:spPr>
        <a:xfrm rot="10800000">
          <a:off x="884997" y="1055480"/>
          <a:ext cx="3111022" cy="40557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848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 совместно с заказчиком готовит проект контракта</a:t>
          </a:r>
        </a:p>
      </dsp:txBody>
      <dsp:txXfrm rot="10800000">
        <a:off x="986391" y="1055480"/>
        <a:ext cx="3009628" cy="405575"/>
      </dsp:txXfrm>
    </dsp:sp>
    <dsp:sp modelId="{4B386BD1-0043-4E68-AA80-A83A15F55EC0}">
      <dsp:nvSpPr>
        <dsp:cNvPr id="0" name=""/>
        <dsp:cNvSpPr/>
      </dsp:nvSpPr>
      <dsp:spPr>
        <a:xfrm>
          <a:off x="682209" y="1055480"/>
          <a:ext cx="405575" cy="405575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7BEB2D-8983-4F28-A8F4-BE00B3F254CA}">
      <dsp:nvSpPr>
        <dsp:cNvPr id="0" name=""/>
        <dsp:cNvSpPr/>
      </dsp:nvSpPr>
      <dsp:spPr>
        <a:xfrm rot="10800000">
          <a:off x="884997" y="1582123"/>
          <a:ext cx="3111022" cy="40557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848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согласовывает заказчику заявку на закупку</a:t>
          </a:r>
        </a:p>
      </dsp:txBody>
      <dsp:txXfrm rot="10800000">
        <a:off x="986391" y="1582123"/>
        <a:ext cx="3009628" cy="405575"/>
      </dsp:txXfrm>
    </dsp:sp>
    <dsp:sp modelId="{A85CC9AC-3B19-44B3-AFB4-4DCDBE3FF95E}">
      <dsp:nvSpPr>
        <dsp:cNvPr id="0" name=""/>
        <dsp:cNvSpPr/>
      </dsp:nvSpPr>
      <dsp:spPr>
        <a:xfrm>
          <a:off x="682209" y="1582123"/>
          <a:ext cx="405575" cy="405575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F3EF92-2290-4F96-964B-6FFB1CFC1C45}">
      <dsp:nvSpPr>
        <dsp:cNvPr id="0" name=""/>
        <dsp:cNvSpPr/>
      </dsp:nvSpPr>
      <dsp:spPr>
        <a:xfrm rot="10800000">
          <a:off x="884997" y="2108766"/>
          <a:ext cx="3111022" cy="40557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848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проверяет наличие информации о закупке в плане закупок, плане-графике</a:t>
          </a:r>
        </a:p>
      </dsp:txBody>
      <dsp:txXfrm rot="10800000">
        <a:off x="986391" y="2108766"/>
        <a:ext cx="3009628" cy="405575"/>
      </dsp:txXfrm>
    </dsp:sp>
    <dsp:sp modelId="{43DAEA60-2581-4200-9DE3-0E2AD750E6DB}">
      <dsp:nvSpPr>
        <dsp:cNvPr id="0" name=""/>
        <dsp:cNvSpPr/>
      </dsp:nvSpPr>
      <dsp:spPr>
        <a:xfrm>
          <a:off x="682209" y="2108766"/>
          <a:ext cx="405575" cy="405575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1CB0EB-EA7D-4B23-A613-28B6CE804F89}">
      <dsp:nvSpPr>
        <dsp:cNvPr id="0" name=""/>
        <dsp:cNvSpPr/>
      </dsp:nvSpPr>
      <dsp:spPr>
        <a:xfrm rot="10800000">
          <a:off x="884997" y="2635410"/>
          <a:ext cx="3111022" cy="40557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848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  проверяет соответствие сведений, содержащихся в заявке на закупку</a:t>
          </a:r>
        </a:p>
      </dsp:txBody>
      <dsp:txXfrm rot="10800000">
        <a:off x="986391" y="2635410"/>
        <a:ext cx="3009628" cy="405575"/>
      </dsp:txXfrm>
    </dsp:sp>
    <dsp:sp modelId="{95DD4C9F-D785-4F8B-A9FB-559DF4FBF849}">
      <dsp:nvSpPr>
        <dsp:cNvPr id="0" name=""/>
        <dsp:cNvSpPr/>
      </dsp:nvSpPr>
      <dsp:spPr>
        <a:xfrm>
          <a:off x="682209" y="2635410"/>
          <a:ext cx="405575" cy="405575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5BD6AC-D8B1-4F53-B05C-E988DE0EAA56}">
      <dsp:nvSpPr>
        <dsp:cNvPr id="0" name=""/>
        <dsp:cNvSpPr/>
      </dsp:nvSpPr>
      <dsp:spPr>
        <a:xfrm rot="10800000">
          <a:off x="884997" y="3162053"/>
          <a:ext cx="3111022" cy="40557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848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утверждает заявку на закупку</a:t>
          </a:r>
        </a:p>
      </dsp:txBody>
      <dsp:txXfrm rot="10800000">
        <a:off x="986391" y="3162053"/>
        <a:ext cx="3009628" cy="405575"/>
      </dsp:txXfrm>
    </dsp:sp>
    <dsp:sp modelId="{66DA0DFB-50DD-467D-9306-A910FC848B17}">
      <dsp:nvSpPr>
        <dsp:cNvPr id="0" name=""/>
        <dsp:cNvSpPr/>
      </dsp:nvSpPr>
      <dsp:spPr>
        <a:xfrm>
          <a:off x="682209" y="3162053"/>
          <a:ext cx="405575" cy="405575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5A7D78-4924-4EDB-9FD5-25487AAD0E4D}">
      <dsp:nvSpPr>
        <dsp:cNvPr id="0" name=""/>
        <dsp:cNvSpPr/>
      </dsp:nvSpPr>
      <dsp:spPr>
        <a:xfrm rot="10800000">
          <a:off x="917755" y="0"/>
          <a:ext cx="3062704" cy="70363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0282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Согласовывает документацию о </a:t>
          </a:r>
          <a:r>
            <a:rPr lang="ru-RU" sz="1800" kern="1200" dirty="0" smtClean="0"/>
            <a:t>проведении торгов</a:t>
          </a:r>
          <a:endParaRPr lang="ru-RU" sz="2000" kern="1200" dirty="0" smtClean="0"/>
        </a:p>
      </dsp:txBody>
      <dsp:txXfrm rot="10800000">
        <a:off x="1093663" y="0"/>
        <a:ext cx="2886796" cy="703631"/>
      </dsp:txXfrm>
    </dsp:sp>
    <dsp:sp modelId="{5232FEA6-A702-4C99-A693-81D016A8C9F7}">
      <dsp:nvSpPr>
        <dsp:cNvPr id="0" name=""/>
        <dsp:cNvSpPr/>
      </dsp:nvSpPr>
      <dsp:spPr>
        <a:xfrm>
          <a:off x="595525" y="312"/>
          <a:ext cx="703631" cy="70363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93EDFE-CFA2-400E-92BB-4626180D68AD}">
      <dsp:nvSpPr>
        <dsp:cNvPr id="0" name=""/>
        <dsp:cNvSpPr/>
      </dsp:nvSpPr>
      <dsp:spPr>
        <a:xfrm rot="10800000">
          <a:off x="947340" y="913982"/>
          <a:ext cx="3062704" cy="70363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0282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Организует процедуру </a:t>
          </a:r>
          <a:r>
            <a:rPr lang="ru-RU" sz="1800" kern="1200" dirty="0" smtClean="0"/>
            <a:t>проведения торгов</a:t>
          </a:r>
        </a:p>
      </dsp:txBody>
      <dsp:txXfrm rot="10800000">
        <a:off x="1123248" y="913982"/>
        <a:ext cx="2886796" cy="703631"/>
      </dsp:txXfrm>
    </dsp:sp>
    <dsp:sp modelId="{8CABF711-1CB3-4CD8-B09A-8B2151657849}">
      <dsp:nvSpPr>
        <dsp:cNvPr id="0" name=""/>
        <dsp:cNvSpPr/>
      </dsp:nvSpPr>
      <dsp:spPr>
        <a:xfrm>
          <a:off x="595525" y="913982"/>
          <a:ext cx="703631" cy="70363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075199-0A1E-4FE6-B9A1-22EF4F3A9BB0}">
      <dsp:nvSpPr>
        <dsp:cNvPr id="0" name=""/>
        <dsp:cNvSpPr/>
      </dsp:nvSpPr>
      <dsp:spPr>
        <a:xfrm rot="10800000">
          <a:off x="947340" y="1827653"/>
          <a:ext cx="3062704" cy="70363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0282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Заключено 1 102 процедуры торгов</a:t>
          </a:r>
          <a:endParaRPr lang="ru-RU" sz="1900" kern="1200" dirty="0" smtClean="0"/>
        </a:p>
      </dsp:txBody>
      <dsp:txXfrm rot="10800000">
        <a:off x="1123248" y="1827653"/>
        <a:ext cx="2886796" cy="703631"/>
      </dsp:txXfrm>
    </dsp:sp>
    <dsp:sp modelId="{7C248461-09EE-4298-9E92-E298CE43283C}">
      <dsp:nvSpPr>
        <dsp:cNvPr id="0" name=""/>
        <dsp:cNvSpPr/>
      </dsp:nvSpPr>
      <dsp:spPr>
        <a:xfrm>
          <a:off x="595525" y="1827653"/>
          <a:ext cx="703631" cy="70363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193E49-296E-4D98-8B36-BB1A4C06A325}">
      <dsp:nvSpPr>
        <dsp:cNvPr id="0" name=""/>
        <dsp:cNvSpPr/>
      </dsp:nvSpPr>
      <dsp:spPr>
        <a:xfrm rot="10800000">
          <a:off x="947340" y="2741323"/>
          <a:ext cx="3062704" cy="70363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0282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Экономия составила 182,87 млн. руб.</a:t>
          </a:r>
          <a:endParaRPr lang="ru-RU" sz="1900" kern="1200" dirty="0" smtClean="0"/>
        </a:p>
      </dsp:txBody>
      <dsp:txXfrm rot="10800000">
        <a:off x="1123248" y="2741323"/>
        <a:ext cx="2886796" cy="703631"/>
      </dsp:txXfrm>
    </dsp:sp>
    <dsp:sp modelId="{893ED470-39B7-4F33-A982-0E5F0FB1A57B}">
      <dsp:nvSpPr>
        <dsp:cNvPr id="0" name=""/>
        <dsp:cNvSpPr/>
      </dsp:nvSpPr>
      <dsp:spPr>
        <a:xfrm>
          <a:off x="595525" y="2741323"/>
          <a:ext cx="703631" cy="703631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05180A-A524-409E-BAF0-2E3D2D90E7BC}">
      <dsp:nvSpPr>
        <dsp:cNvPr id="0" name=""/>
        <dsp:cNvSpPr/>
      </dsp:nvSpPr>
      <dsp:spPr>
        <a:xfrm>
          <a:off x="2791" y="0"/>
          <a:ext cx="2926000" cy="40546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/>
            <a:t>ОРГАНИЗАЦИЯ  </a:t>
          </a:r>
          <a:r>
            <a:rPr lang="ru-RU" sz="1600" kern="1200" dirty="0" smtClean="0"/>
            <a:t>ЗАКУПОК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/>
            <a:t>МАЛЫХ </a:t>
          </a:r>
          <a:r>
            <a:rPr lang="ru-RU" sz="1600" kern="1200" dirty="0" smtClean="0"/>
            <a:t>ОБЪЕМОВ ТОВАРОВ,                           РАБОТ И УСЛУГ</a:t>
          </a:r>
        </a:p>
      </dsp:txBody>
      <dsp:txXfrm>
        <a:off x="2791" y="1621845"/>
        <a:ext cx="2926000" cy="1621845"/>
      </dsp:txXfrm>
    </dsp:sp>
    <dsp:sp modelId="{ABA88865-67D7-4301-861A-FE9A669B40F7}">
      <dsp:nvSpPr>
        <dsp:cNvPr id="0" name=""/>
        <dsp:cNvSpPr/>
      </dsp:nvSpPr>
      <dsp:spPr>
        <a:xfrm>
          <a:off x="790698" y="243276"/>
          <a:ext cx="1350186" cy="135018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24B491-1C69-46DE-8E88-10357DFA3FB5}">
      <dsp:nvSpPr>
        <dsp:cNvPr id="0" name=""/>
        <dsp:cNvSpPr/>
      </dsp:nvSpPr>
      <dsp:spPr>
        <a:xfrm>
          <a:off x="3016572" y="0"/>
          <a:ext cx="2926000" cy="40546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ДОСТИЖЕНИЕ ПРИНЦИПА ОТКРЫТОСТИ НА СПЕЦИАЛИЗИРОВАННОЙ ЭЛЕКТРОННОЙ ПЛОЩАДКЕ </a:t>
          </a:r>
          <a:endParaRPr lang="ru-RU" sz="1600" kern="1200" dirty="0"/>
        </a:p>
      </dsp:txBody>
      <dsp:txXfrm>
        <a:off x="3016572" y="1621845"/>
        <a:ext cx="2926000" cy="1621845"/>
      </dsp:txXfrm>
    </dsp:sp>
    <dsp:sp modelId="{9F8132FF-B523-456B-B185-97839660B119}">
      <dsp:nvSpPr>
        <dsp:cNvPr id="0" name=""/>
        <dsp:cNvSpPr/>
      </dsp:nvSpPr>
      <dsp:spPr>
        <a:xfrm>
          <a:off x="3804479" y="243276"/>
          <a:ext cx="1350186" cy="1350186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A0C59B-37CC-4E41-A0C4-CA5C62AA7CF9}">
      <dsp:nvSpPr>
        <dsp:cNvPr id="0" name=""/>
        <dsp:cNvSpPr/>
      </dsp:nvSpPr>
      <dsp:spPr>
        <a:xfrm>
          <a:off x="6030352" y="0"/>
          <a:ext cx="2926000" cy="40546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/>
            <a:t>В 2018 ГОДУ ЗАКЛЮЧЕНО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/>
            <a:t>2174</a:t>
          </a:r>
          <a:r>
            <a:rPr lang="ru-RU" sz="1600" kern="1200" dirty="0" smtClean="0"/>
            <a:t> ДОГОВОРА</a:t>
          </a:r>
          <a:endParaRPr lang="ru-RU" sz="1600" kern="1200" dirty="0"/>
        </a:p>
      </dsp:txBody>
      <dsp:txXfrm>
        <a:off x="6030352" y="1621845"/>
        <a:ext cx="2926000" cy="1621845"/>
      </dsp:txXfrm>
    </dsp:sp>
    <dsp:sp modelId="{91858FCC-8F00-4685-85FC-FAEA8A320C65}">
      <dsp:nvSpPr>
        <dsp:cNvPr id="0" name=""/>
        <dsp:cNvSpPr/>
      </dsp:nvSpPr>
      <dsp:spPr>
        <a:xfrm>
          <a:off x="6818259" y="243276"/>
          <a:ext cx="1350186" cy="1350186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FF32C6-2D05-4A98-BAFB-44F28A4247BC}">
      <dsp:nvSpPr>
        <dsp:cNvPr id="0" name=""/>
        <dsp:cNvSpPr/>
      </dsp:nvSpPr>
      <dsp:spPr>
        <a:xfrm>
          <a:off x="9044132" y="0"/>
          <a:ext cx="2926000" cy="40546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/>
            <a:t>ОБЩАЯ СУММА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/>
            <a:t>ЗАКЛЮЧЕННЫХ ДОГОВОРОВ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i="0" u="none" kern="1200" dirty="0" smtClean="0"/>
            <a:t>12 333 074,41 </a:t>
          </a:r>
          <a:r>
            <a:rPr lang="ru-RU" sz="1600" b="0" i="0" u="none" kern="1200" dirty="0" smtClean="0"/>
            <a:t>РУБЛЕЙ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300" b="0" i="0" u="none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0" i="0" u="none" kern="1200" dirty="0" smtClean="0"/>
            <a:t>ЭКОНОМИЯ ПО ИТОГАМ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0" i="0" u="none" kern="1200" dirty="0" smtClean="0"/>
            <a:t>ЗАКЛЮЧЕНИЯ ДОГОВОРОВ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i="0" u="none" kern="1200" dirty="0" smtClean="0"/>
            <a:t>724 794,18 </a:t>
          </a:r>
          <a:r>
            <a:rPr lang="ru-RU" sz="1600" b="0" i="0" u="none" kern="1200" dirty="0" smtClean="0"/>
            <a:t>РУБЛЕЙ</a:t>
          </a:r>
          <a:r>
            <a:rPr lang="ru-RU" sz="1600" kern="1200" dirty="0" smtClean="0"/>
            <a:t>  </a:t>
          </a:r>
          <a:endParaRPr lang="ru-RU" sz="1600" kern="1200" dirty="0"/>
        </a:p>
      </dsp:txBody>
      <dsp:txXfrm>
        <a:off x="9044132" y="1621845"/>
        <a:ext cx="2926000" cy="1621845"/>
      </dsp:txXfrm>
    </dsp:sp>
    <dsp:sp modelId="{788A8F0E-87C3-4900-8B8E-76E83B3BE20C}">
      <dsp:nvSpPr>
        <dsp:cNvPr id="0" name=""/>
        <dsp:cNvSpPr/>
      </dsp:nvSpPr>
      <dsp:spPr>
        <a:xfrm>
          <a:off x="9832040" y="243276"/>
          <a:ext cx="1350186" cy="1350186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63E5E1-996D-4FD8-8F22-BDCA324DBB6A}">
      <dsp:nvSpPr>
        <dsp:cNvPr id="0" name=""/>
        <dsp:cNvSpPr/>
      </dsp:nvSpPr>
      <dsp:spPr>
        <a:xfrm>
          <a:off x="478916" y="3243690"/>
          <a:ext cx="11015091" cy="608191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54FE8A-C4BB-4CC7-B5A2-4D3BFCE9FF2A}">
      <dsp:nvSpPr>
        <dsp:cNvPr id="0" name=""/>
        <dsp:cNvSpPr/>
      </dsp:nvSpPr>
      <dsp:spPr>
        <a:xfrm>
          <a:off x="-8141566" y="-1168593"/>
          <a:ext cx="10090646" cy="9099936"/>
        </a:xfrm>
        <a:prstGeom prst="blockArc">
          <a:avLst>
            <a:gd name="adj1" fmla="val 18900000"/>
            <a:gd name="adj2" fmla="val 2700000"/>
            <a:gd name="adj3" fmla="val 237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398AA8-3A7B-4503-A5D5-64574C4F32D7}">
      <dsp:nvSpPr>
        <dsp:cNvPr id="0" name=""/>
        <dsp:cNvSpPr/>
      </dsp:nvSpPr>
      <dsp:spPr>
        <a:xfrm>
          <a:off x="541358" y="356126"/>
          <a:ext cx="7933410" cy="711982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5136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Calibri Light" panose="020F0302020204030204" pitchFamily="34" charset="0"/>
            </a:rPr>
            <a:t>УМЕНЬШЕНИЕ СРОКОВ ПРОЦЕДУР ЛИЦЕНЗИРОВАНИЯ</a:t>
          </a:r>
          <a:endParaRPr lang="ru-RU" sz="2100" kern="1200" dirty="0">
            <a:latin typeface="Calibri Light" panose="020F0302020204030204" pitchFamily="34" charset="0"/>
          </a:endParaRPr>
        </a:p>
      </dsp:txBody>
      <dsp:txXfrm>
        <a:off x="541358" y="356126"/>
        <a:ext cx="7933410" cy="711982"/>
      </dsp:txXfrm>
    </dsp:sp>
    <dsp:sp modelId="{9DBC0294-6039-4838-AA5E-AB44B699F412}">
      <dsp:nvSpPr>
        <dsp:cNvPr id="0" name=""/>
        <dsp:cNvSpPr/>
      </dsp:nvSpPr>
      <dsp:spPr>
        <a:xfrm>
          <a:off x="96369" y="267128"/>
          <a:ext cx="889977" cy="889977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5FEF0F-B1FE-403B-9CA1-D141CD744C60}">
      <dsp:nvSpPr>
        <dsp:cNvPr id="0" name=""/>
        <dsp:cNvSpPr/>
      </dsp:nvSpPr>
      <dsp:spPr>
        <a:xfrm>
          <a:off x="1127012" y="1423964"/>
          <a:ext cx="7347756" cy="711982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5136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Calibri Light" panose="020F0302020204030204" pitchFamily="34" charset="0"/>
            </a:rPr>
            <a:t>ВНЕДРЕНИЕ ЛИЦЕНЗИРОВАНИЯ ЧЕРЕЗ МФЦ ДЛЯ БИЗНЕСА</a:t>
          </a:r>
          <a:endParaRPr lang="ru-RU" sz="2100" kern="1200" dirty="0">
            <a:latin typeface="Calibri Light" panose="020F0302020204030204" pitchFamily="34" charset="0"/>
          </a:endParaRPr>
        </a:p>
      </dsp:txBody>
      <dsp:txXfrm>
        <a:off x="1127012" y="1423964"/>
        <a:ext cx="7347756" cy="711982"/>
      </dsp:txXfrm>
    </dsp:sp>
    <dsp:sp modelId="{D94AB798-F16F-4AC4-AFA5-25FC75C364D7}">
      <dsp:nvSpPr>
        <dsp:cNvPr id="0" name=""/>
        <dsp:cNvSpPr/>
      </dsp:nvSpPr>
      <dsp:spPr>
        <a:xfrm>
          <a:off x="682023" y="1334966"/>
          <a:ext cx="889977" cy="889977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346BF4-AC20-41F8-AB2F-97AD24C56785}">
      <dsp:nvSpPr>
        <dsp:cNvPr id="0" name=""/>
        <dsp:cNvSpPr/>
      </dsp:nvSpPr>
      <dsp:spPr>
        <a:xfrm>
          <a:off x="1430995" y="2491802"/>
          <a:ext cx="7007594" cy="711982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5136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Calibri Light" panose="020F0302020204030204" pitchFamily="34" charset="0"/>
            </a:rPr>
            <a:t>ДОСТУП К РЕЕСТРУ ЛИЦЕНЗИЙ НА ИНТЕРНЕТ САЙТЕ</a:t>
          </a:r>
          <a:endParaRPr lang="ru-RU" sz="2100" kern="1200" dirty="0">
            <a:latin typeface="Calibri Light" panose="020F0302020204030204" pitchFamily="34" charset="0"/>
          </a:endParaRPr>
        </a:p>
      </dsp:txBody>
      <dsp:txXfrm>
        <a:off x="1430995" y="2491802"/>
        <a:ext cx="7007594" cy="711982"/>
      </dsp:txXfrm>
    </dsp:sp>
    <dsp:sp modelId="{5D3ADFF5-DDB3-430F-9BDF-DF336251E07D}">
      <dsp:nvSpPr>
        <dsp:cNvPr id="0" name=""/>
        <dsp:cNvSpPr/>
      </dsp:nvSpPr>
      <dsp:spPr>
        <a:xfrm>
          <a:off x="949828" y="2402805"/>
          <a:ext cx="889977" cy="88997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E1F6B5-D515-4ACB-B6E5-82340526B2C2}">
      <dsp:nvSpPr>
        <dsp:cNvPr id="0" name=""/>
        <dsp:cNvSpPr/>
      </dsp:nvSpPr>
      <dsp:spPr>
        <a:xfrm>
          <a:off x="1468165" y="3558964"/>
          <a:ext cx="6933255" cy="711982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5136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Calibri Light" panose="020F0302020204030204" pitchFamily="34" charset="0"/>
            </a:rPr>
            <a:t>РАЗМЕЩЕНИЕ ФОРМ ДОКУМЕНТОВ В СЕТИ ИНТЕРНЕТ</a:t>
          </a:r>
          <a:endParaRPr lang="ru-RU" sz="2100" kern="1200" dirty="0">
            <a:latin typeface="Calibri Light" panose="020F0302020204030204" pitchFamily="34" charset="0"/>
          </a:endParaRPr>
        </a:p>
      </dsp:txBody>
      <dsp:txXfrm>
        <a:off x="1468165" y="3558964"/>
        <a:ext cx="6933255" cy="711982"/>
      </dsp:txXfrm>
    </dsp:sp>
    <dsp:sp modelId="{766774F6-147D-40D3-90A7-6AAA4A6A6A83}">
      <dsp:nvSpPr>
        <dsp:cNvPr id="0" name=""/>
        <dsp:cNvSpPr/>
      </dsp:nvSpPr>
      <dsp:spPr>
        <a:xfrm>
          <a:off x="997228" y="3429001"/>
          <a:ext cx="889977" cy="88997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8A7822-FE65-42B7-A329-A392C4C99EE7}">
      <dsp:nvSpPr>
        <dsp:cNvPr id="0" name=""/>
        <dsp:cNvSpPr/>
      </dsp:nvSpPr>
      <dsp:spPr>
        <a:xfrm>
          <a:off x="1203135" y="4626803"/>
          <a:ext cx="7195511" cy="711982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5136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Calibri Light" panose="020F0302020204030204" pitchFamily="34" charset="0"/>
            </a:rPr>
            <a:t>ОСУЩЕСТВЛЕНИЕ ФОТОФИКСАЦИИ ПРИ ПРОВЕДЕНИИ ПРОВЕРОК В ХОДЕ ЛИЦЕНЗИРОВАНИЯ</a:t>
          </a:r>
          <a:endParaRPr lang="ru-RU" sz="2100" kern="1200" dirty="0">
            <a:latin typeface="Calibri Light" panose="020F0302020204030204" pitchFamily="34" charset="0"/>
          </a:endParaRPr>
        </a:p>
      </dsp:txBody>
      <dsp:txXfrm>
        <a:off x="1203135" y="4626803"/>
        <a:ext cx="7195511" cy="711982"/>
      </dsp:txXfrm>
    </dsp:sp>
    <dsp:sp modelId="{9AE400CF-EFA2-4FAB-8482-F4C0523D05E1}">
      <dsp:nvSpPr>
        <dsp:cNvPr id="0" name=""/>
        <dsp:cNvSpPr/>
      </dsp:nvSpPr>
      <dsp:spPr>
        <a:xfrm>
          <a:off x="682023" y="4537805"/>
          <a:ext cx="889977" cy="8899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ECC1F2-9E91-4322-A852-D3BF637AF670}">
      <dsp:nvSpPr>
        <dsp:cNvPr id="0" name=""/>
        <dsp:cNvSpPr/>
      </dsp:nvSpPr>
      <dsp:spPr>
        <a:xfrm>
          <a:off x="623548" y="5694641"/>
          <a:ext cx="7769030" cy="711982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5136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Calibri Light" panose="020F0302020204030204" pitchFamily="34" charset="0"/>
            </a:rPr>
            <a:t>ОРГАНИЗАЦИЯ АВТОМАТИЗИРОВАННОГО РАБОЧЕГО МЕСТА ДЛЯ СОИСКАТЕЛЕЙ УСЛУГ ПО ЛИЦЕНЗИРОВАНИЮ</a:t>
          </a:r>
          <a:endParaRPr lang="ru-RU" sz="2100" kern="1200" dirty="0">
            <a:latin typeface="Calibri Light" panose="020F0302020204030204" pitchFamily="34" charset="0"/>
          </a:endParaRPr>
        </a:p>
      </dsp:txBody>
      <dsp:txXfrm>
        <a:off x="623548" y="5694641"/>
        <a:ext cx="7769030" cy="711982"/>
      </dsp:txXfrm>
    </dsp:sp>
    <dsp:sp modelId="{B216A084-3C39-40B4-B59D-E6A7022AC9E6}">
      <dsp:nvSpPr>
        <dsp:cNvPr id="0" name=""/>
        <dsp:cNvSpPr/>
      </dsp:nvSpPr>
      <dsp:spPr>
        <a:xfrm>
          <a:off x="96369" y="5605643"/>
          <a:ext cx="889977" cy="88997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5EE32-9982-4FD6-ADCC-6660BD1A6929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265A8-3BE4-4123-9059-5FA7E8673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363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697B7-0963-479A-A9C7-598E99ED989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727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7B2A3-14B3-4747-BF06-AEDB8458DEC1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8466-6B8A-40D9-85DF-69761FDD4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015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7B2A3-14B3-4747-BF06-AEDB8458DEC1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8466-6B8A-40D9-85DF-69761FDD4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636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7B2A3-14B3-4747-BF06-AEDB8458DEC1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8466-6B8A-40D9-85DF-69761FDD4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390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7B2A3-14B3-4747-BF06-AEDB8458DEC1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8466-6B8A-40D9-85DF-69761FDD4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239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7B2A3-14B3-4747-BF06-AEDB8458DEC1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8466-6B8A-40D9-85DF-69761FDD4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181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7B2A3-14B3-4747-BF06-AEDB8458DEC1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8466-6B8A-40D9-85DF-69761FDD4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385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7B2A3-14B3-4747-BF06-AEDB8458DEC1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8466-6B8A-40D9-85DF-69761FDD4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547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7B2A3-14B3-4747-BF06-AEDB8458DEC1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8466-6B8A-40D9-85DF-69761FDD4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829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7B2A3-14B3-4747-BF06-AEDB8458DEC1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8466-6B8A-40D9-85DF-69761FDD4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897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7B2A3-14B3-4747-BF06-AEDB8458DEC1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8466-6B8A-40D9-85DF-69761FDD4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525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7B2A3-14B3-4747-BF06-AEDB8458DEC1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8466-6B8A-40D9-85DF-69761FDD4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365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7B2A3-14B3-4747-BF06-AEDB8458DEC1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78466-6B8A-40D9-85DF-69761FDD4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075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diagramColors" Target="../diagrams/colors4.xml"/><Relationship Id="rId18" Type="http://schemas.openxmlformats.org/officeDocument/2006/relationships/diagramColors" Target="../diagrams/colors5.xml"/><Relationship Id="rId3" Type="http://schemas.openxmlformats.org/officeDocument/2006/relationships/image" Target="../media/image9.jpeg"/><Relationship Id="rId7" Type="http://schemas.openxmlformats.org/officeDocument/2006/relationships/diagramQuickStyle" Target="../diagrams/quickStyle3.xml"/><Relationship Id="rId12" Type="http://schemas.openxmlformats.org/officeDocument/2006/relationships/diagramQuickStyle" Target="../diagrams/quickStyle4.xml"/><Relationship Id="rId17" Type="http://schemas.openxmlformats.org/officeDocument/2006/relationships/diagramQuickStyle" Target="../diagrams/quickStyle5.xml"/><Relationship Id="rId2" Type="http://schemas.openxmlformats.org/officeDocument/2006/relationships/image" Target="../media/image1.png"/><Relationship Id="rId16" Type="http://schemas.openxmlformats.org/officeDocument/2006/relationships/diagramLayout" Target="../diagrams/layout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11" Type="http://schemas.openxmlformats.org/officeDocument/2006/relationships/diagramLayout" Target="../diagrams/layout4.xml"/><Relationship Id="rId5" Type="http://schemas.openxmlformats.org/officeDocument/2006/relationships/diagramData" Target="../diagrams/data3.xml"/><Relationship Id="rId15" Type="http://schemas.openxmlformats.org/officeDocument/2006/relationships/diagramData" Target="../diagrams/data5.xml"/><Relationship Id="rId10" Type="http://schemas.openxmlformats.org/officeDocument/2006/relationships/diagramData" Target="../diagrams/data4.xml"/><Relationship Id="rId19" Type="http://schemas.microsoft.com/office/2007/relationships/diagramDrawing" Target="../diagrams/drawing5.xml"/><Relationship Id="rId4" Type="http://schemas.openxmlformats.org/officeDocument/2006/relationships/image" Target="../media/image10.png"/><Relationship Id="rId9" Type="http://schemas.microsoft.com/office/2007/relationships/diagramDrawing" Target="../diagrams/drawing3.xml"/><Relationship Id="rId14" Type="http://schemas.microsoft.com/office/2007/relationships/diagramDrawing" Target="../diagrams/drawing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3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38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10" Type="http://schemas.openxmlformats.org/officeDocument/2006/relationships/image" Target="../media/image41.pn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9.jpeg"/><Relationship Id="rId7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4233" y="0"/>
            <a:ext cx="12192000" cy="4436534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996072"/>
            <a:ext cx="12192000" cy="37240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Об организации работы по профилактике коррупции в подведомственных Министерству здравоохранения Калининградской области государственных </a:t>
            </a:r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учреждениях, при осуществлении закупок для государственных нужд, принятии решений о предоставлении квот, субсидий, осуществлении лицензионной деятельности</a:t>
            </a:r>
          </a:p>
          <a:p>
            <a:pPr algn="ctr"/>
            <a:endParaRPr lang="ru-RU" sz="2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267" y="76200"/>
            <a:ext cx="889000" cy="107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8576732" y="4926271"/>
            <a:ext cx="3293533" cy="13221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 smtClean="0">
                <a:latin typeface="Calibri Light" panose="020F0302020204030204" pitchFamily="34" charset="0"/>
              </a:rPr>
              <a:t>Министр здравоохранения  Калининградской области</a:t>
            </a:r>
          </a:p>
          <a:p>
            <a:endParaRPr lang="ru-RU" sz="1800" dirty="0" smtClean="0"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Calibri Light" panose="020F0302020204030204" pitchFamily="34" charset="0"/>
              </a:rPr>
              <a:t>Кравченко  Александр Юрьевич</a:t>
            </a:r>
            <a:endParaRPr lang="ru-RU" sz="1800" dirty="0">
              <a:latin typeface="Calibri Light" panose="020F0302020204030204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8559799" y="5003801"/>
            <a:ext cx="16933" cy="117686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635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6934"/>
            <a:ext cx="3962400" cy="6874934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dirty="0" smtClean="0"/>
          </a:p>
          <a:p>
            <a:endParaRPr lang="ru-RU" sz="3200" dirty="0"/>
          </a:p>
          <a:p>
            <a:r>
              <a:rPr lang="ru-RU" sz="3200" dirty="0" smtClean="0"/>
              <a:t>ИТОГИ КАМПАНИИ </a:t>
            </a:r>
            <a:endParaRPr lang="en-US" sz="3200" dirty="0" smtClean="0"/>
          </a:p>
          <a:p>
            <a:r>
              <a:rPr lang="ru-RU" sz="3200" dirty="0" smtClean="0"/>
              <a:t>ПО СБОРУ</a:t>
            </a:r>
          </a:p>
          <a:p>
            <a:r>
              <a:rPr lang="ru-RU" sz="3200" dirty="0" smtClean="0"/>
              <a:t>И ПРОВЕРКЕ СВЕДЕНИЙ</a:t>
            </a:r>
          </a:p>
          <a:p>
            <a:r>
              <a:rPr lang="ru-RU" sz="3200" dirty="0" smtClean="0"/>
              <a:t>О ДОХОДАХ, РАСХОДАХ,</a:t>
            </a:r>
          </a:p>
          <a:p>
            <a:r>
              <a:rPr lang="ru-RU" sz="3200" dirty="0" smtClean="0"/>
              <a:t>ОБ ИМУЩЕСТВЕ</a:t>
            </a:r>
          </a:p>
          <a:p>
            <a:r>
              <a:rPr lang="ru-RU" sz="3200" dirty="0" smtClean="0"/>
              <a:t>И ОБЯЗАТЕЛЬСТВАХ ИМУЩЕСТВЕННОГО ХАРАКТЕРА</a:t>
            </a:r>
            <a:endParaRPr lang="ru-RU" sz="32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251231728"/>
              </p:ext>
            </p:extLst>
          </p:nvPr>
        </p:nvGraphicFramePr>
        <p:xfrm>
          <a:off x="2658533" y="872067"/>
          <a:ext cx="1065953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Похожее изображение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34" y="177663"/>
            <a:ext cx="889000" cy="107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131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6934"/>
            <a:ext cx="12192000" cy="1731434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ПРОТИВОДЕЙСТВИЕ КОРРУПЦИИ</a:t>
            </a:r>
          </a:p>
          <a:p>
            <a:pPr algn="ctr"/>
            <a:r>
              <a:rPr lang="ru-RU" sz="3200" dirty="0" smtClean="0"/>
              <a:t>В СФЕРЕ ГОСУДАРСТВЕННЫХ ЗАКУПОК</a:t>
            </a:r>
            <a:endParaRPr lang="ru-RU" sz="32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621192230"/>
              </p:ext>
            </p:extLst>
          </p:nvPr>
        </p:nvGraphicFramePr>
        <p:xfrm>
          <a:off x="-1765300" y="1854200"/>
          <a:ext cx="15210368" cy="4681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Похожее изображение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03" y="296922"/>
            <a:ext cx="912409" cy="110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76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9628"/>
            <a:ext cx="12192000" cy="1266761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dirty="0" smtClean="0"/>
              <a:t>ОРГАНИЗАЦИЯ</a:t>
            </a:r>
          </a:p>
          <a:p>
            <a:pPr lvl="0" algn="ctr"/>
            <a:r>
              <a:rPr lang="ru-RU" sz="3200" dirty="0" smtClean="0"/>
              <a:t> ЦЕНТРАЛИЗОВАННЫХ И СОВМЕСТНЫХ </a:t>
            </a:r>
            <a:r>
              <a:rPr lang="ru-RU" sz="3200" dirty="0"/>
              <a:t>ЗАКУПОК</a:t>
            </a:r>
          </a:p>
        </p:txBody>
      </p:sp>
      <p:pic>
        <p:nvPicPr>
          <p:cNvPr id="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87" y="114300"/>
            <a:ext cx="786425" cy="95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71" name="Группа 2070"/>
          <p:cNvGrpSpPr/>
          <p:nvPr/>
        </p:nvGrpSpPr>
        <p:grpSpPr>
          <a:xfrm>
            <a:off x="4109940" y="1599081"/>
            <a:ext cx="3502556" cy="1291015"/>
            <a:chOff x="175330" y="3008183"/>
            <a:chExt cx="3850006" cy="1407811"/>
          </a:xfrm>
        </p:grpSpPr>
        <p:sp>
          <p:nvSpPr>
            <p:cNvPr id="2061" name="Овал 2060"/>
            <p:cNvSpPr/>
            <p:nvPr/>
          </p:nvSpPr>
          <p:spPr>
            <a:xfrm>
              <a:off x="175330" y="3008183"/>
              <a:ext cx="1441319" cy="140781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332670" y="3446565"/>
              <a:ext cx="2692666" cy="5524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dirty="0"/>
                <a:t> </a:t>
              </a:r>
              <a:r>
                <a:rPr lang="ru-RU" dirty="0" smtClean="0"/>
                <a:t>   Министерство</a:t>
              </a:r>
            </a:p>
            <a:p>
              <a:r>
                <a:rPr lang="ru-RU" dirty="0"/>
                <a:t> </a:t>
              </a:r>
              <a:r>
                <a:rPr lang="ru-RU" dirty="0" smtClean="0"/>
                <a:t>   </a:t>
              </a:r>
              <a:r>
                <a:rPr lang="ru-RU" dirty="0" smtClean="0"/>
                <a:t>здравоохранения</a:t>
              </a:r>
              <a:endParaRPr lang="ru-RU" dirty="0"/>
            </a:p>
          </p:txBody>
        </p:sp>
        <p:pic>
          <p:nvPicPr>
            <p:cNvPr id="2058" name="Picture 6" descr="ÐÐ°ÑÑÐ¸Ð½ÐºÐ¸ Ð¿Ð¾ Ð·Ð°Ð¿ÑÐ¾ÑÑ Ð¼Ð¸Ð½Ð¸ÑÑÐµÑÑÑÐ²Ð¾ Ð·Ð´ÑÐ°Ð²Ð¾Ð¾ÑÑÐ°Ð½ÐµÐ½Ð¸Ñ ÐºÐ°Ð»Ð¸Ð½Ð¸Ð½Ð³ÑÐ°Ð´ÑÐºÐ¾Ð¹ Ð¾Ð±Ð»Ð°ÑÑÐ¸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9" r="28095"/>
            <a:stretch/>
          </p:blipFill>
          <p:spPr bwMode="auto">
            <a:xfrm>
              <a:off x="277277" y="3105038"/>
              <a:ext cx="1232395" cy="1237707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77" name="Группа 2076"/>
          <p:cNvGrpSpPr/>
          <p:nvPr/>
        </p:nvGrpSpPr>
        <p:grpSpPr>
          <a:xfrm>
            <a:off x="8274188" y="1697749"/>
            <a:ext cx="3611861" cy="1298417"/>
            <a:chOff x="8547161" y="1640901"/>
            <a:chExt cx="3954525" cy="1407811"/>
          </a:xfrm>
        </p:grpSpPr>
        <p:sp>
          <p:nvSpPr>
            <p:cNvPr id="47" name="Овал 46"/>
            <p:cNvSpPr/>
            <p:nvPr/>
          </p:nvSpPr>
          <p:spPr>
            <a:xfrm>
              <a:off x="8547161" y="1640901"/>
              <a:ext cx="1441319" cy="140781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9858685" y="2086577"/>
              <a:ext cx="2643001" cy="65906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dirty="0" smtClean="0"/>
                <a:t>   </a:t>
              </a:r>
              <a:r>
                <a:rPr lang="ru-RU" dirty="0" smtClean="0"/>
                <a:t> Конкурсное</a:t>
              </a:r>
              <a:endParaRPr lang="ru-RU" dirty="0" smtClean="0"/>
            </a:p>
            <a:p>
              <a:r>
                <a:rPr lang="ru-RU" dirty="0" smtClean="0"/>
                <a:t>    </a:t>
              </a:r>
              <a:r>
                <a:rPr lang="ru-RU" dirty="0" smtClean="0"/>
                <a:t>агентство</a:t>
              </a:r>
              <a:endParaRPr lang="ru-RU" dirty="0"/>
            </a:p>
          </p:txBody>
        </p:sp>
        <p:pic>
          <p:nvPicPr>
            <p:cNvPr id="30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5691" y="1767818"/>
              <a:ext cx="912409" cy="1103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62" name="Группа 2061"/>
          <p:cNvGrpSpPr/>
          <p:nvPr/>
        </p:nvGrpSpPr>
        <p:grpSpPr>
          <a:xfrm>
            <a:off x="75885" y="1602122"/>
            <a:ext cx="3662736" cy="1230639"/>
            <a:chOff x="282213" y="3155194"/>
            <a:chExt cx="4159620" cy="1407811"/>
          </a:xfrm>
        </p:grpSpPr>
        <p:sp>
          <p:nvSpPr>
            <p:cNvPr id="46" name="Овал 45"/>
            <p:cNvSpPr/>
            <p:nvPr/>
          </p:nvSpPr>
          <p:spPr>
            <a:xfrm>
              <a:off x="282213" y="3155194"/>
              <a:ext cx="1441319" cy="140781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079502" y="3607379"/>
              <a:ext cx="3362331" cy="5524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dirty="0" smtClean="0"/>
                <a:t>           </a:t>
              </a:r>
              <a:r>
                <a:rPr lang="ru-RU" dirty="0" smtClean="0"/>
                <a:t>Медицинские         </a:t>
              </a:r>
              <a:endParaRPr lang="ru-RU" dirty="0" smtClean="0"/>
            </a:p>
            <a:p>
              <a:r>
                <a:rPr lang="ru-RU" dirty="0"/>
                <a:t> </a:t>
              </a:r>
              <a:r>
                <a:rPr lang="ru-RU" dirty="0" smtClean="0"/>
                <a:t>          организации</a:t>
              </a:r>
              <a:endParaRPr lang="ru-RU" dirty="0"/>
            </a:p>
          </p:txBody>
        </p:sp>
        <p:pic>
          <p:nvPicPr>
            <p:cNvPr id="2050" name="Picture 2" descr="ÐÐ°ÑÑÐ¸Ð½ÐºÐ¸ Ð¿Ð¾ Ð·Ð°Ð¿ÑÐ¾ÑÑ hospital icon 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800" y="3288027"/>
              <a:ext cx="1142146" cy="1142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73" name="Прямоугольник 2072"/>
          <p:cNvSpPr/>
          <p:nvPr/>
        </p:nvSpPr>
        <p:spPr>
          <a:xfrm>
            <a:off x="4271829" y="1170479"/>
            <a:ext cx="339676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8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КООРДИНИРУЮЩИЙ</a:t>
            </a:r>
          </a:p>
          <a:p>
            <a:pPr algn="r"/>
            <a:r>
              <a:rPr lang="ru-RU" sz="28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ОРГАН</a:t>
            </a:r>
            <a:endParaRPr lang="ru-RU" sz="28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083780" y="1205024"/>
            <a:ext cx="17542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ЗАКАЗЧИК</a:t>
            </a:r>
            <a:endParaRPr lang="ru-RU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8587460" y="1191500"/>
            <a:ext cx="337573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УПОЛНОМОЧЕННЫЙ</a:t>
            </a:r>
          </a:p>
          <a:p>
            <a:pPr algn="r"/>
            <a:r>
              <a:rPr lang="ru-RU" sz="28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ОРГАН</a:t>
            </a:r>
            <a:endParaRPr lang="ru-RU" sz="28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2075" name="Прямая соединительная линия 2074"/>
          <p:cNvCxnSpPr/>
          <p:nvPr/>
        </p:nvCxnSpPr>
        <p:spPr>
          <a:xfrm>
            <a:off x="3924442" y="1346200"/>
            <a:ext cx="12700" cy="5194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8103325" y="1363618"/>
            <a:ext cx="12700" cy="5194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76" name="Схема 2075"/>
          <p:cNvGraphicFramePr/>
          <p:nvPr>
            <p:extLst>
              <p:ext uri="{D42A27DB-BD31-4B8C-83A1-F6EECF244321}">
                <p14:modId xmlns:p14="http://schemas.microsoft.com/office/powerpoint/2010/main" val="3973932140"/>
              </p:ext>
            </p:extLst>
          </p:nvPr>
        </p:nvGraphicFramePr>
        <p:xfrm>
          <a:off x="-373069" y="2940491"/>
          <a:ext cx="4678229" cy="3572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68" name="Схема 67"/>
          <p:cNvGraphicFramePr/>
          <p:nvPr>
            <p:extLst>
              <p:ext uri="{D42A27DB-BD31-4B8C-83A1-F6EECF244321}">
                <p14:modId xmlns:p14="http://schemas.microsoft.com/office/powerpoint/2010/main" val="526530901"/>
              </p:ext>
            </p:extLst>
          </p:nvPr>
        </p:nvGraphicFramePr>
        <p:xfrm>
          <a:off x="3660810" y="2955584"/>
          <a:ext cx="4678229" cy="3569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70" name="Схема 69"/>
          <p:cNvGraphicFramePr/>
          <p:nvPr>
            <p:extLst>
              <p:ext uri="{D42A27DB-BD31-4B8C-83A1-F6EECF244321}">
                <p14:modId xmlns:p14="http://schemas.microsoft.com/office/powerpoint/2010/main" val="3052110616"/>
              </p:ext>
            </p:extLst>
          </p:nvPr>
        </p:nvGraphicFramePr>
        <p:xfrm>
          <a:off x="7919806" y="3112650"/>
          <a:ext cx="4605570" cy="3445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  <p:extLst>
      <p:ext uri="{BB962C8B-B14F-4D97-AF65-F5344CB8AC3E}">
        <p14:creationId xmlns:p14="http://schemas.microsoft.com/office/powerpoint/2010/main" val="252565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6982" y="1430737"/>
            <a:ext cx="12198982" cy="844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-16934"/>
            <a:ext cx="12192000" cy="1266761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dirty="0" smtClean="0"/>
              <a:t>ОРГАНИЗАЦИЯ ЗАКУПОК</a:t>
            </a:r>
          </a:p>
          <a:p>
            <a:pPr lvl="0" algn="ctr"/>
            <a:r>
              <a:rPr lang="ru-RU" sz="3600" dirty="0" smtClean="0"/>
              <a:t>ЧЕРЕЗ ЭЛЕКТРОННЫЙ МАГАЗИН</a:t>
            </a:r>
          </a:p>
        </p:txBody>
      </p:sp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87" y="114300"/>
            <a:ext cx="786425" cy="95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509077019"/>
              </p:ext>
            </p:extLst>
          </p:nvPr>
        </p:nvGraphicFramePr>
        <p:xfrm>
          <a:off x="104775" y="2456253"/>
          <a:ext cx="11972925" cy="4054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4775" y="1477911"/>
            <a:ext cx="11858625" cy="716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6" descr="Картинки по запросу browser window png ic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87" y="1597544"/>
            <a:ext cx="497645" cy="49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Картинки по запросу browser window png ic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9044" y="1611327"/>
            <a:ext cx="483426" cy="48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2074333" y="1542326"/>
            <a:ext cx="7526866" cy="563215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accent1"/>
                </a:solidFill>
              </a:rPr>
              <a:t>https://www.rts-tender.ru/market</a:t>
            </a:r>
            <a:endParaRPr lang="ru-RU" sz="3600" dirty="0">
              <a:solidFill>
                <a:schemeClr val="accent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973733" y="1642533"/>
            <a:ext cx="457200" cy="4076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638366" y="1642533"/>
            <a:ext cx="457200" cy="4076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1302999" y="1649206"/>
            <a:ext cx="457200" cy="4076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037232" y="1674606"/>
            <a:ext cx="340588" cy="28586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0037232" y="1977402"/>
            <a:ext cx="340588" cy="4571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0654336" y="1674606"/>
            <a:ext cx="424295" cy="3485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1324162" y="1678849"/>
            <a:ext cx="424295" cy="34851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Крест 14"/>
          <p:cNvSpPr/>
          <p:nvPr/>
        </p:nvSpPr>
        <p:spPr>
          <a:xfrm rot="19092080">
            <a:off x="11378382" y="1727168"/>
            <a:ext cx="306433" cy="270820"/>
          </a:xfrm>
          <a:prstGeom prst="plus">
            <a:avLst>
              <a:gd name="adj" fmla="val 3906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19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10218" y="0"/>
            <a:ext cx="4101193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chemeClr val="bg1"/>
                </a:solidFill>
              </a:rPr>
              <a:t>ЛИЦЕНЗИРОВАНИЕ</a:t>
            </a: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="" xmlns:a16="http://schemas.microsoft.com/office/drawing/2014/main" id="{A3739D0C-9DE8-4951-96DB-4BC0DD1B18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3969442"/>
              </p:ext>
            </p:extLst>
          </p:nvPr>
        </p:nvGraphicFramePr>
        <p:xfrm>
          <a:off x="3676650" y="0"/>
          <a:ext cx="8571138" cy="6762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680" y="220166"/>
            <a:ext cx="1148969" cy="1021305"/>
          </a:xfrm>
          <a:prstGeom prst="rect">
            <a:avLst/>
          </a:prstGeom>
        </p:spPr>
      </p:pic>
      <p:pic>
        <p:nvPicPr>
          <p:cNvPr id="24" name="Picture 2" descr="Похожее изображение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7" y="220166"/>
            <a:ext cx="936104" cy="113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809" y="1352550"/>
            <a:ext cx="866880" cy="866880"/>
          </a:xfrm>
          <a:prstGeom prst="rect">
            <a:avLst/>
          </a:prstGeom>
        </p:spPr>
      </p:pic>
      <p:pic>
        <p:nvPicPr>
          <p:cNvPr id="1026" name="Picture 2" descr="ÐÐ°ÑÑÐ¸Ð½ÐºÐ¸ Ð¿Ð¾ Ð·Ð°Ð¿ÑÐ¾ÑÑ photo camera icon 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533" y="4462446"/>
            <a:ext cx="1024231" cy="102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7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Выгнутая вниз стрелка 33"/>
          <p:cNvSpPr/>
          <p:nvPr/>
        </p:nvSpPr>
        <p:spPr>
          <a:xfrm rot="10800000">
            <a:off x="6975006" y="2450875"/>
            <a:ext cx="4693118" cy="1273399"/>
          </a:xfrm>
          <a:prstGeom prst="curvedUpArrow">
            <a:avLst>
              <a:gd name="adj1" fmla="val 25000"/>
              <a:gd name="adj2" fmla="val 51043"/>
              <a:gd name="adj3" fmla="val 25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Выгнутая вниз стрелка 26"/>
          <p:cNvSpPr/>
          <p:nvPr/>
        </p:nvSpPr>
        <p:spPr>
          <a:xfrm>
            <a:off x="7100316" y="4918745"/>
            <a:ext cx="4720209" cy="1405855"/>
          </a:xfrm>
          <a:prstGeom prst="curvedUp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Выгнутая вверх стрелка 21"/>
          <p:cNvSpPr/>
          <p:nvPr/>
        </p:nvSpPr>
        <p:spPr>
          <a:xfrm flipH="1">
            <a:off x="1422434" y="2465488"/>
            <a:ext cx="4970677" cy="1613421"/>
          </a:xfrm>
          <a:prstGeom prst="curvedDownArrow">
            <a:avLst>
              <a:gd name="adj1" fmla="val 19154"/>
              <a:gd name="adj2" fmla="val 53611"/>
              <a:gd name="adj3" fmla="val 25709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9050" y="-7409"/>
            <a:ext cx="12192000" cy="2007659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ПРЕДОСТАВЛЕНИЕ СУБСИДИЙ</a:t>
            </a:r>
          </a:p>
          <a:p>
            <a:pPr algn="ctr"/>
            <a:r>
              <a:rPr lang="ru-RU" sz="2800" dirty="0" smtClean="0"/>
              <a:t>ЮРИДИЧЕСКИМ ЛИЦАМ ЗА ОКАЗАНИЕ МЕДИЦИНСКОЙ ПОМОЩИ </a:t>
            </a:r>
          </a:p>
          <a:p>
            <a:pPr algn="ctr"/>
            <a:r>
              <a:rPr lang="ru-RU" sz="2800" dirty="0" smtClean="0"/>
              <a:t>В ЭКСТРЕННОЙ ФОРМЕ НЕ ЗАСТРАХОВАННЫМ И НЕ ИДЕНТИФИЦИРОВАННЫМ </a:t>
            </a:r>
          </a:p>
          <a:p>
            <a:pPr algn="ctr"/>
            <a:r>
              <a:rPr lang="ru-RU" sz="2800" dirty="0"/>
              <a:t>В</a:t>
            </a:r>
            <a:r>
              <a:rPr lang="ru-RU" sz="2800" dirty="0" smtClean="0"/>
              <a:t> СИСТЕМЕ ОБЯЗАТЕЛЬНОГО МЕДИЦИНСКОГО СТРАХОВАНИЯ</a:t>
            </a:r>
          </a:p>
          <a:p>
            <a:pPr algn="ctr"/>
            <a:endParaRPr lang="ru-RU" sz="3200" dirty="0"/>
          </a:p>
        </p:txBody>
      </p:sp>
      <p:pic>
        <p:nvPicPr>
          <p:cNvPr id="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04293"/>
            <a:ext cx="669687" cy="81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Группа 15"/>
          <p:cNvGrpSpPr/>
          <p:nvPr/>
        </p:nvGrpSpPr>
        <p:grpSpPr>
          <a:xfrm flipH="1">
            <a:off x="9068610" y="3671627"/>
            <a:ext cx="2935308" cy="1243097"/>
            <a:chOff x="381000" y="2182852"/>
            <a:chExt cx="3257944" cy="1407811"/>
          </a:xfrm>
        </p:grpSpPr>
        <p:sp>
          <p:nvSpPr>
            <p:cNvPr id="9" name="Овал 8"/>
            <p:cNvSpPr/>
            <p:nvPr/>
          </p:nvSpPr>
          <p:spPr>
            <a:xfrm>
              <a:off x="381000" y="2182852"/>
              <a:ext cx="1441319" cy="140781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524001" y="2603932"/>
              <a:ext cx="2114943" cy="5524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dirty="0"/>
                <a:t> </a:t>
              </a:r>
              <a:r>
                <a:rPr lang="ru-RU" dirty="0" smtClean="0"/>
                <a:t>  </a:t>
              </a:r>
              <a:r>
                <a:rPr lang="ru-RU" sz="1400" dirty="0" smtClean="0"/>
                <a:t>Министерство</a:t>
              </a:r>
              <a:endParaRPr lang="ru-RU" sz="1400" dirty="0" smtClean="0"/>
            </a:p>
            <a:p>
              <a:r>
                <a:rPr lang="ru-RU" sz="1400" dirty="0"/>
                <a:t> </a:t>
              </a:r>
              <a:r>
                <a:rPr lang="ru-RU" sz="1400" dirty="0" smtClean="0"/>
                <a:t>   </a:t>
              </a:r>
              <a:r>
                <a:rPr lang="ru-RU" sz="1400" dirty="0" smtClean="0"/>
                <a:t>зд</a:t>
              </a:r>
              <a:r>
                <a:rPr lang="ru-RU" sz="1400" dirty="0" smtClean="0"/>
                <a:t>равоохранения</a:t>
              </a:r>
              <a:endParaRPr lang="ru-RU" sz="1400" dirty="0"/>
            </a:p>
          </p:txBody>
        </p:sp>
        <p:pic>
          <p:nvPicPr>
            <p:cNvPr id="11" name="Picture 6" descr="ÐÐ°ÑÑÐ¸Ð½ÐºÐ¸ Ð¿Ð¾ Ð·Ð°Ð¿ÑÐ¾ÑÑ Ð¼Ð¸Ð½Ð¸ÑÑÐµÑÑÑÐ²Ð¾ Ð·Ð´ÑÐ°Ð²Ð¾Ð¾ÑÑÐ°Ð½ÐµÐ½Ð¸Ñ ÐºÐ°Ð»Ð¸Ð½Ð¸Ð½Ð³ÑÐ°Ð´ÑÐºÐ¾Ð¹ Ð¾Ð±Ð»Ð°ÑÑÐ¸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9" r="28095"/>
            <a:stretch/>
          </p:blipFill>
          <p:spPr bwMode="auto">
            <a:xfrm>
              <a:off x="482947" y="2270182"/>
              <a:ext cx="1232395" cy="1237707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Группа 13"/>
          <p:cNvGrpSpPr/>
          <p:nvPr/>
        </p:nvGrpSpPr>
        <p:grpSpPr>
          <a:xfrm>
            <a:off x="176890" y="3680248"/>
            <a:ext cx="2925631" cy="1294439"/>
            <a:chOff x="381000" y="3677993"/>
            <a:chExt cx="3271585" cy="1407811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1524001" y="4111571"/>
              <a:ext cx="2128584" cy="5524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dirty="0" smtClean="0"/>
                <a:t>     </a:t>
              </a:r>
              <a:r>
                <a:rPr lang="ru-RU" dirty="0" err="1" smtClean="0"/>
                <a:t>Терфонд</a:t>
              </a:r>
              <a:r>
                <a:rPr lang="ru-RU" dirty="0" smtClean="0"/>
                <a:t> ОМС</a:t>
              </a:r>
              <a:endParaRPr lang="ru-RU" dirty="0" smtClean="0"/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381000" y="3677993"/>
              <a:ext cx="1441319" cy="1407811"/>
              <a:chOff x="381000" y="3760064"/>
              <a:chExt cx="1441319" cy="1407811"/>
            </a:xfrm>
          </p:grpSpPr>
          <p:sp>
            <p:nvSpPr>
              <p:cNvPr id="12" name="Овал 11"/>
              <p:cNvSpPr/>
              <p:nvPr/>
            </p:nvSpPr>
            <p:spPr>
              <a:xfrm>
                <a:off x="381000" y="3760064"/>
                <a:ext cx="1441319" cy="140781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050" name="Picture 2" descr="http://tfoms39.ru/images/head.jp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2" t="6481" r="82559" b="6089"/>
              <a:stretch/>
            </p:blipFill>
            <p:spPr bwMode="auto">
              <a:xfrm>
                <a:off x="439683" y="3832114"/>
                <a:ext cx="1315846" cy="1255511"/>
              </a:xfrm>
              <a:prstGeom prst="ellipse">
                <a:avLst/>
              </a:prstGeom>
              <a:ln w="63500" cap="rnd">
                <a:noFill/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0" name="Группа 19"/>
          <p:cNvGrpSpPr/>
          <p:nvPr/>
        </p:nvGrpSpPr>
        <p:grpSpPr>
          <a:xfrm flipH="1">
            <a:off x="5162550" y="3700149"/>
            <a:ext cx="2889658" cy="1320752"/>
            <a:chOff x="381000" y="5192642"/>
            <a:chExt cx="3121029" cy="1407811"/>
          </a:xfrm>
        </p:grpSpPr>
        <p:sp>
          <p:nvSpPr>
            <p:cNvPr id="18" name="Овал 17"/>
            <p:cNvSpPr/>
            <p:nvPr/>
          </p:nvSpPr>
          <p:spPr>
            <a:xfrm>
              <a:off x="381000" y="5192642"/>
              <a:ext cx="1441319" cy="140781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544450" y="5606712"/>
              <a:ext cx="1957579" cy="55245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dirty="0" err="1" smtClean="0"/>
                <a:t>М</a:t>
              </a:r>
              <a:r>
                <a:rPr lang="ru-RU" sz="1600" dirty="0" err="1" smtClean="0"/>
                <a:t>едорганизации</a:t>
              </a:r>
              <a:endParaRPr lang="ru-RU" sz="1600" dirty="0" smtClean="0"/>
            </a:p>
          </p:txBody>
        </p:sp>
        <p:pic>
          <p:nvPicPr>
            <p:cNvPr id="2054" name="Picture 6" descr="ÐÐ°ÑÑÐ¸Ð½ÐºÐ¸ Ð¿Ð¾ Ð·Ð°Ð¿ÑÐ¾ÑÑ ambulance car icon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2" t="745" r="1778" b="7768"/>
            <a:stretch/>
          </p:blipFill>
          <p:spPr bwMode="auto">
            <a:xfrm>
              <a:off x="482947" y="5264809"/>
              <a:ext cx="1232395" cy="1268429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Овал 24"/>
          <p:cNvSpPr/>
          <p:nvPr/>
        </p:nvSpPr>
        <p:spPr>
          <a:xfrm>
            <a:off x="3648072" y="2073605"/>
            <a:ext cx="1019563" cy="9739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8" name="Picture 10" descr="ÐÐ°ÑÑÐ¸Ð½ÐºÐ¸ Ð¿Ð¾ Ð·Ð°Ð¿ÑÐ¾ÑÑ document icon 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6" r="28030"/>
          <a:stretch/>
        </p:blipFill>
        <p:spPr bwMode="auto">
          <a:xfrm>
            <a:off x="3695890" y="2090193"/>
            <a:ext cx="904875" cy="95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1836013" y="3082742"/>
            <a:ext cx="444617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НАПРАВЛЕНИЕ РЕЕСТРОВ</a:t>
            </a:r>
          </a:p>
          <a:p>
            <a:pPr algn="ctr"/>
            <a:r>
              <a:rPr lang="ru-RU" sz="2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 ИДЕНТИФИКАЦИЮ</a:t>
            </a:r>
          </a:p>
          <a:p>
            <a:pPr algn="ctr"/>
            <a:r>
              <a:rPr lang="ru-RU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 ОПЛАТУ</a:t>
            </a:r>
            <a:endParaRPr lang="ru-RU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9" name="Выгнутая вверх стрелка 28"/>
          <p:cNvSpPr/>
          <p:nvPr/>
        </p:nvSpPr>
        <p:spPr>
          <a:xfrm rot="10800000" flipH="1">
            <a:off x="1760953" y="4596392"/>
            <a:ext cx="4823057" cy="1458625"/>
          </a:xfrm>
          <a:prstGeom prst="curvedDownArrow">
            <a:avLst>
              <a:gd name="adj1" fmla="val 19154"/>
              <a:gd name="adj2" fmla="val 53611"/>
              <a:gd name="adj3" fmla="val 25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3648074" y="5556093"/>
            <a:ext cx="1022101" cy="981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835783" y="4638495"/>
            <a:ext cx="444617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ВОЗВРАТ РЕЕСТРОВ </a:t>
            </a:r>
          </a:p>
          <a:p>
            <a:pPr algn="ctr"/>
            <a:r>
              <a:rPr lang="ru-RU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 НЕЗАСТРАХОВАННЫХ</a:t>
            </a:r>
            <a:endParaRPr lang="ru-RU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060" name="Picture 12" descr="ÐÐ°ÑÑÐ¸Ð½ÐºÐ¸ Ð¿Ð¾ Ð·Ð°Ð¿ÑÐ¾ÑÑ RECYCLE icon 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4" y="5537043"/>
            <a:ext cx="1022101" cy="102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Овал 35"/>
          <p:cNvSpPr/>
          <p:nvPr/>
        </p:nvSpPr>
        <p:spPr>
          <a:xfrm>
            <a:off x="8877300" y="2090193"/>
            <a:ext cx="988051" cy="981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8997178" y="5689494"/>
            <a:ext cx="1022101" cy="10225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64" name="Picture 16" descr="ÐÐ°ÑÑÐ¸Ð½ÐºÐ¸ Ð¿Ð¾ Ð·Ð°Ð¿ÑÐ¾ÑÑ document icon 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8602" y="5659772"/>
            <a:ext cx="1095303" cy="109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ÐÐ°ÑÑÐ¸Ð½ÐºÐ¸ Ð¿Ð¾ Ð·Ð°Ð¿ÑÐ¾ÑÑ payment icon 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607" y="2100067"/>
            <a:ext cx="947504" cy="94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Прямоугольник 43"/>
          <p:cNvSpPr/>
          <p:nvPr/>
        </p:nvSpPr>
        <p:spPr>
          <a:xfrm>
            <a:off x="7233121" y="4830412"/>
            <a:ext cx="444617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НАПРАВЛЕНИЕ РЕЕСТРОВ</a:t>
            </a:r>
          </a:p>
          <a:p>
            <a:pPr algn="ctr"/>
            <a:r>
              <a:rPr lang="ru-RU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НЕ ЗАСТРАХОВАННЫХ</a:t>
            </a:r>
            <a:endParaRPr lang="ru-RU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100316" y="3168042"/>
            <a:ext cx="44461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ОПЛАТА</a:t>
            </a:r>
            <a:endParaRPr lang="ru-RU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523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9050" y="-7409"/>
            <a:ext cx="12192000" cy="1719831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/>
          </a:p>
          <a:p>
            <a:pPr algn="ctr"/>
            <a:r>
              <a:rPr lang="ru-RU" sz="3600" dirty="0" smtClean="0"/>
              <a:t>НАПРАВЛЕНИЕ</a:t>
            </a:r>
            <a:endParaRPr lang="ru-RU" sz="2800" dirty="0" smtClean="0"/>
          </a:p>
          <a:p>
            <a:pPr algn="ctr"/>
            <a:r>
              <a:rPr lang="ru-RU" sz="2800" dirty="0" smtClean="0"/>
              <a:t>НА ОКАЗАНИЕ ВЫСОКОТЕХНОЛОГИЧНОЙ</a:t>
            </a:r>
          </a:p>
          <a:p>
            <a:pPr algn="ctr"/>
            <a:r>
              <a:rPr lang="ru-RU" sz="2800" dirty="0" smtClean="0"/>
              <a:t>МЕДИЦИНСКОЙ ПОМОЩИ</a:t>
            </a:r>
          </a:p>
          <a:p>
            <a:pPr algn="ctr"/>
            <a:endParaRPr lang="ru-RU" sz="3200" dirty="0"/>
          </a:p>
        </p:txBody>
      </p:sp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28" y="220671"/>
            <a:ext cx="669687" cy="81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ÐÐ°ÑÑÐ¸Ð½ÐºÐ¸ Ð¿Ð¾ Ð·Ð°Ð¿ÑÐ¾ÑÑ patient icon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38" y="1940502"/>
            <a:ext cx="1254195" cy="125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7198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</TotalTime>
  <Words>378</Words>
  <Application>Microsoft Office PowerPoint</Application>
  <PresentationFormat>Широкоэкранный</PresentationFormat>
  <Paragraphs>98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Макаров Максим Федорович</dc:creator>
  <cp:lastModifiedBy>Макаров Максим Федорович</cp:lastModifiedBy>
  <cp:revision>47</cp:revision>
  <dcterms:created xsi:type="dcterms:W3CDTF">2018-09-11T07:53:49Z</dcterms:created>
  <dcterms:modified xsi:type="dcterms:W3CDTF">2018-09-12T14:12:58Z</dcterms:modified>
</cp:coreProperties>
</file>